
<file path=[Content_Types].xml><?xml version="1.0" encoding="utf-8"?>
<Types xmlns="http://schemas.openxmlformats.org/package/2006/content-types"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3" r:id="rId1"/>
  </p:sldMasterIdLst>
  <p:notesMasterIdLst>
    <p:notesMasterId r:id="rId18"/>
  </p:notesMasterIdLst>
  <p:handoutMasterIdLst>
    <p:handoutMasterId r:id="rId19"/>
  </p:handoutMasterIdLst>
  <p:sldIdLst>
    <p:sldId id="1040" r:id="rId2"/>
    <p:sldId id="1066" r:id="rId3"/>
    <p:sldId id="1042" r:id="rId4"/>
    <p:sldId id="1067" r:id="rId5"/>
    <p:sldId id="1041" r:id="rId6"/>
    <p:sldId id="1044" r:id="rId7"/>
    <p:sldId id="1065" r:id="rId8"/>
    <p:sldId id="1048" r:id="rId9"/>
    <p:sldId id="1069" r:id="rId10"/>
    <p:sldId id="1050" r:id="rId11"/>
    <p:sldId id="1070" r:id="rId12"/>
    <p:sldId id="1078" r:id="rId13"/>
    <p:sldId id="1079" r:id="rId14"/>
    <p:sldId id="1076" r:id="rId15"/>
    <p:sldId id="1037" r:id="rId16"/>
    <p:sldId id="10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src" initials="s" lastIdx="7" clrIdx="0">
    <p:extLst>
      <p:ext uri="{19B8F6BF-5375-455C-9EA6-DF929625EA0E}">
        <p15:presenceInfo xmlns:p15="http://schemas.microsoft.com/office/powerpoint/2012/main" userId=" sr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A23"/>
    <a:srgbClr val="245474"/>
    <a:srgbClr val="061823"/>
    <a:srgbClr val="136899"/>
    <a:srgbClr val="64AAD6"/>
    <a:srgbClr val="1A4A5D"/>
    <a:srgbClr val="F6F6F8"/>
    <a:srgbClr val="D88847"/>
    <a:srgbClr val="021113"/>
    <a:srgbClr val="01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47" autoAdjust="0"/>
    <p:restoredTop sz="97013"/>
  </p:normalViewPr>
  <p:slideViewPr>
    <p:cSldViewPr snapToGrid="0" snapToObjects="1">
      <p:cViewPr varScale="1">
        <p:scale>
          <a:sx n="84" d="100"/>
          <a:sy n="84" d="100"/>
        </p:scale>
        <p:origin x="30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588"/>
    </p:cViewPr>
  </p:sorterViewPr>
  <p:notesViewPr>
    <p:cSldViewPr snapToGrid="0" snapToObjects="1" showGuides="1">
      <p:cViewPr varScale="1">
        <p:scale>
          <a:sx n="57" d="100"/>
          <a:sy n="57" d="100"/>
        </p:scale>
        <p:origin x="2754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DFA9-38CF-7D4C-9EB4-7A6A0A01A9C5}" type="datetimeFigureOut">
              <a:rPr lang="en-US" smtClean="0"/>
              <a:t>6/1/2022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C5D27-E275-914C-B9A8-807C55B00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g>
</file>

<file path=ppt/media/image3.jfif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09CB90-614C-5144-87C1-67812BEDF5FB}" type="datetimeFigureOut">
              <a:rPr lang="en-US" smtClean="0"/>
              <a:t>6/1/2022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E7EC0-9BE3-5541-9D76-7DE32A6C9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0054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5B1B598-CF25-4BCD-AE0D-072D0643E234}"/>
              </a:ext>
            </a:extLst>
          </p:cNvPr>
          <p:cNvSpPr/>
          <p:nvPr userDrawn="1"/>
        </p:nvSpPr>
        <p:spPr>
          <a:xfrm>
            <a:off x="0" y="3176"/>
            <a:ext cx="12192000" cy="6854824"/>
          </a:xfrm>
          <a:prstGeom prst="rect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89219F-97C1-4E83-93A5-D5AE86C24C8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91D0747-F67E-4757-90F0-5A53CCCCEC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1999" cy="68753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186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13905AE-A1C5-4CA8-B96A-CE463459CB0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94185" y="2689441"/>
            <a:ext cx="1741884" cy="1741884"/>
          </a:xfrm>
          <a:custGeom>
            <a:avLst/>
            <a:gdLst>
              <a:gd name="connsiteX0" fmla="*/ 870942 w 1741884"/>
              <a:gd name="connsiteY0" fmla="*/ 0 h 1741884"/>
              <a:gd name="connsiteX1" fmla="*/ 1741884 w 1741884"/>
              <a:gd name="connsiteY1" fmla="*/ 870942 h 1741884"/>
              <a:gd name="connsiteX2" fmla="*/ 870942 w 1741884"/>
              <a:gd name="connsiteY2" fmla="*/ 1741884 h 1741884"/>
              <a:gd name="connsiteX3" fmla="*/ 0 w 1741884"/>
              <a:gd name="connsiteY3" fmla="*/ 870942 h 1741884"/>
              <a:gd name="connsiteX4" fmla="*/ 870942 w 1741884"/>
              <a:gd name="connsiteY4" fmla="*/ 0 h 174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1884" h="1741884">
                <a:moveTo>
                  <a:pt x="870942" y="0"/>
                </a:moveTo>
                <a:cubicBezTo>
                  <a:pt x="1351950" y="0"/>
                  <a:pt x="1741884" y="389934"/>
                  <a:pt x="1741884" y="870942"/>
                </a:cubicBezTo>
                <a:cubicBezTo>
                  <a:pt x="1741884" y="1351950"/>
                  <a:pt x="1351950" y="1741884"/>
                  <a:pt x="870942" y="1741884"/>
                </a:cubicBezTo>
                <a:cubicBezTo>
                  <a:pt x="389934" y="1741884"/>
                  <a:pt x="0" y="1351950"/>
                  <a:pt x="0" y="870942"/>
                </a:cubicBezTo>
                <a:cubicBezTo>
                  <a:pt x="0" y="389934"/>
                  <a:pt x="389934" y="0"/>
                  <a:pt x="8709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BCF51BB-B887-4464-95CC-FE362F3281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55930" y="2689441"/>
            <a:ext cx="1741884" cy="1741884"/>
          </a:xfrm>
          <a:custGeom>
            <a:avLst/>
            <a:gdLst>
              <a:gd name="connsiteX0" fmla="*/ 870942 w 1741884"/>
              <a:gd name="connsiteY0" fmla="*/ 0 h 1741884"/>
              <a:gd name="connsiteX1" fmla="*/ 1741884 w 1741884"/>
              <a:gd name="connsiteY1" fmla="*/ 870942 h 1741884"/>
              <a:gd name="connsiteX2" fmla="*/ 870942 w 1741884"/>
              <a:gd name="connsiteY2" fmla="*/ 1741884 h 1741884"/>
              <a:gd name="connsiteX3" fmla="*/ 0 w 1741884"/>
              <a:gd name="connsiteY3" fmla="*/ 870942 h 1741884"/>
              <a:gd name="connsiteX4" fmla="*/ 870942 w 1741884"/>
              <a:gd name="connsiteY4" fmla="*/ 0 h 174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1884" h="1741884">
                <a:moveTo>
                  <a:pt x="870942" y="0"/>
                </a:moveTo>
                <a:cubicBezTo>
                  <a:pt x="1351950" y="0"/>
                  <a:pt x="1741884" y="389934"/>
                  <a:pt x="1741884" y="870942"/>
                </a:cubicBezTo>
                <a:cubicBezTo>
                  <a:pt x="1741884" y="1351950"/>
                  <a:pt x="1351950" y="1741884"/>
                  <a:pt x="870942" y="1741884"/>
                </a:cubicBezTo>
                <a:cubicBezTo>
                  <a:pt x="389934" y="1741884"/>
                  <a:pt x="0" y="1351950"/>
                  <a:pt x="0" y="870942"/>
                </a:cubicBezTo>
                <a:cubicBezTo>
                  <a:pt x="0" y="389934"/>
                  <a:pt x="389934" y="0"/>
                  <a:pt x="8709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FC61BA0-ECA0-4EED-9781-7D628FC1DB0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617675" y="2689441"/>
            <a:ext cx="1741884" cy="1741884"/>
          </a:xfrm>
          <a:custGeom>
            <a:avLst/>
            <a:gdLst>
              <a:gd name="connsiteX0" fmla="*/ 870942 w 1741884"/>
              <a:gd name="connsiteY0" fmla="*/ 0 h 1741884"/>
              <a:gd name="connsiteX1" fmla="*/ 1741884 w 1741884"/>
              <a:gd name="connsiteY1" fmla="*/ 870942 h 1741884"/>
              <a:gd name="connsiteX2" fmla="*/ 870942 w 1741884"/>
              <a:gd name="connsiteY2" fmla="*/ 1741884 h 1741884"/>
              <a:gd name="connsiteX3" fmla="*/ 0 w 1741884"/>
              <a:gd name="connsiteY3" fmla="*/ 870942 h 1741884"/>
              <a:gd name="connsiteX4" fmla="*/ 870942 w 1741884"/>
              <a:gd name="connsiteY4" fmla="*/ 0 h 174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1884" h="1741884">
                <a:moveTo>
                  <a:pt x="870942" y="0"/>
                </a:moveTo>
                <a:cubicBezTo>
                  <a:pt x="1351950" y="0"/>
                  <a:pt x="1741884" y="389934"/>
                  <a:pt x="1741884" y="870942"/>
                </a:cubicBezTo>
                <a:cubicBezTo>
                  <a:pt x="1741884" y="1351950"/>
                  <a:pt x="1351950" y="1741884"/>
                  <a:pt x="870942" y="1741884"/>
                </a:cubicBezTo>
                <a:cubicBezTo>
                  <a:pt x="389934" y="1741884"/>
                  <a:pt x="0" y="1351950"/>
                  <a:pt x="0" y="870942"/>
                </a:cubicBezTo>
                <a:cubicBezTo>
                  <a:pt x="0" y="389934"/>
                  <a:pt x="389934" y="0"/>
                  <a:pt x="8709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9B6DC12-922E-46B8-98B4-A8DDE55EE02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832441" y="2689441"/>
            <a:ext cx="1741884" cy="1741884"/>
          </a:xfrm>
          <a:custGeom>
            <a:avLst/>
            <a:gdLst>
              <a:gd name="connsiteX0" fmla="*/ 870942 w 1741884"/>
              <a:gd name="connsiteY0" fmla="*/ 0 h 1741884"/>
              <a:gd name="connsiteX1" fmla="*/ 1741884 w 1741884"/>
              <a:gd name="connsiteY1" fmla="*/ 870942 h 1741884"/>
              <a:gd name="connsiteX2" fmla="*/ 870942 w 1741884"/>
              <a:gd name="connsiteY2" fmla="*/ 1741884 h 1741884"/>
              <a:gd name="connsiteX3" fmla="*/ 0 w 1741884"/>
              <a:gd name="connsiteY3" fmla="*/ 870942 h 1741884"/>
              <a:gd name="connsiteX4" fmla="*/ 870942 w 1741884"/>
              <a:gd name="connsiteY4" fmla="*/ 0 h 174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1884" h="1741884">
                <a:moveTo>
                  <a:pt x="870942" y="0"/>
                </a:moveTo>
                <a:cubicBezTo>
                  <a:pt x="1351950" y="0"/>
                  <a:pt x="1741884" y="389934"/>
                  <a:pt x="1741884" y="870942"/>
                </a:cubicBezTo>
                <a:cubicBezTo>
                  <a:pt x="1741884" y="1351950"/>
                  <a:pt x="1351950" y="1741884"/>
                  <a:pt x="870942" y="1741884"/>
                </a:cubicBezTo>
                <a:cubicBezTo>
                  <a:pt x="389934" y="1741884"/>
                  <a:pt x="0" y="1351950"/>
                  <a:pt x="0" y="870942"/>
                </a:cubicBezTo>
                <a:cubicBezTo>
                  <a:pt x="0" y="389934"/>
                  <a:pt x="389934" y="0"/>
                  <a:pt x="8709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33724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B02AC7C-74AC-473E-8BF4-FC641AC0C2E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43170" y="927240"/>
            <a:ext cx="1906078" cy="1839840"/>
          </a:xfrm>
          <a:custGeom>
            <a:avLst/>
            <a:gdLst>
              <a:gd name="connsiteX0" fmla="*/ 0 w 1906078"/>
              <a:gd name="connsiteY0" fmla="*/ 0 h 1839840"/>
              <a:gd name="connsiteX1" fmla="*/ 1906078 w 1906078"/>
              <a:gd name="connsiteY1" fmla="*/ 0 h 1839840"/>
              <a:gd name="connsiteX2" fmla="*/ 1906078 w 1906078"/>
              <a:gd name="connsiteY2" fmla="*/ 1839840 h 1839840"/>
              <a:gd name="connsiteX3" fmla="*/ 0 w 1906078"/>
              <a:gd name="connsiteY3" fmla="*/ 1839840 h 1839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6078" h="1839840">
                <a:moveTo>
                  <a:pt x="0" y="0"/>
                </a:moveTo>
                <a:lnTo>
                  <a:pt x="1906078" y="0"/>
                </a:lnTo>
                <a:lnTo>
                  <a:pt x="1906078" y="1839840"/>
                </a:lnTo>
                <a:lnTo>
                  <a:pt x="0" y="183984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17C019E-2781-475A-BEF8-9AE9579101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968406" y="927240"/>
            <a:ext cx="1906078" cy="1839840"/>
          </a:xfrm>
          <a:custGeom>
            <a:avLst/>
            <a:gdLst>
              <a:gd name="connsiteX0" fmla="*/ 0 w 1906078"/>
              <a:gd name="connsiteY0" fmla="*/ 0 h 1839840"/>
              <a:gd name="connsiteX1" fmla="*/ 1906078 w 1906078"/>
              <a:gd name="connsiteY1" fmla="*/ 0 h 1839840"/>
              <a:gd name="connsiteX2" fmla="*/ 1906078 w 1906078"/>
              <a:gd name="connsiteY2" fmla="*/ 1839840 h 1839840"/>
              <a:gd name="connsiteX3" fmla="*/ 0 w 1906078"/>
              <a:gd name="connsiteY3" fmla="*/ 1839840 h 1839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6078" h="1839840">
                <a:moveTo>
                  <a:pt x="0" y="0"/>
                </a:moveTo>
                <a:lnTo>
                  <a:pt x="1906078" y="0"/>
                </a:lnTo>
                <a:lnTo>
                  <a:pt x="1906078" y="1839840"/>
                </a:lnTo>
                <a:lnTo>
                  <a:pt x="0" y="183984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86769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BBCD51E-FFDB-4178-8B50-E4D526003E6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53065" y="4443048"/>
            <a:ext cx="1993219" cy="1487715"/>
          </a:xfrm>
          <a:custGeom>
            <a:avLst/>
            <a:gdLst>
              <a:gd name="connsiteX0" fmla="*/ 0 w 1993219"/>
              <a:gd name="connsiteY0" fmla="*/ 0 h 1487715"/>
              <a:gd name="connsiteX1" fmla="*/ 1993219 w 1993219"/>
              <a:gd name="connsiteY1" fmla="*/ 0 h 1487715"/>
              <a:gd name="connsiteX2" fmla="*/ 1993219 w 1993219"/>
              <a:gd name="connsiteY2" fmla="*/ 1487715 h 1487715"/>
              <a:gd name="connsiteX3" fmla="*/ 0 w 1993219"/>
              <a:gd name="connsiteY3" fmla="*/ 1487715 h 148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3219" h="1487715">
                <a:moveTo>
                  <a:pt x="0" y="0"/>
                </a:moveTo>
                <a:lnTo>
                  <a:pt x="1993219" y="0"/>
                </a:lnTo>
                <a:lnTo>
                  <a:pt x="1993219" y="1487715"/>
                </a:lnTo>
                <a:lnTo>
                  <a:pt x="0" y="14877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F7C6992-B701-4744-A7E3-32695AF9109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91160" y="2955333"/>
            <a:ext cx="1993219" cy="1487715"/>
          </a:xfrm>
          <a:custGeom>
            <a:avLst/>
            <a:gdLst>
              <a:gd name="connsiteX0" fmla="*/ 0 w 1993219"/>
              <a:gd name="connsiteY0" fmla="*/ 0 h 1487715"/>
              <a:gd name="connsiteX1" fmla="*/ 1993219 w 1993219"/>
              <a:gd name="connsiteY1" fmla="*/ 0 h 1487715"/>
              <a:gd name="connsiteX2" fmla="*/ 1993219 w 1993219"/>
              <a:gd name="connsiteY2" fmla="*/ 1487715 h 1487715"/>
              <a:gd name="connsiteX3" fmla="*/ 0 w 1993219"/>
              <a:gd name="connsiteY3" fmla="*/ 1487715 h 148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3219" h="1487715">
                <a:moveTo>
                  <a:pt x="0" y="0"/>
                </a:moveTo>
                <a:lnTo>
                  <a:pt x="1993219" y="0"/>
                </a:lnTo>
                <a:lnTo>
                  <a:pt x="1993219" y="1487715"/>
                </a:lnTo>
                <a:lnTo>
                  <a:pt x="0" y="14877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3DA0263-4037-4294-A196-569B029AFF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91160" y="4443048"/>
            <a:ext cx="1993219" cy="1487715"/>
          </a:xfrm>
          <a:custGeom>
            <a:avLst/>
            <a:gdLst>
              <a:gd name="connsiteX0" fmla="*/ 0 w 1993219"/>
              <a:gd name="connsiteY0" fmla="*/ 0 h 1487715"/>
              <a:gd name="connsiteX1" fmla="*/ 1993219 w 1993219"/>
              <a:gd name="connsiteY1" fmla="*/ 0 h 1487715"/>
              <a:gd name="connsiteX2" fmla="*/ 1993219 w 1993219"/>
              <a:gd name="connsiteY2" fmla="*/ 1487715 h 1487715"/>
              <a:gd name="connsiteX3" fmla="*/ 0 w 1993219"/>
              <a:gd name="connsiteY3" fmla="*/ 1487715 h 148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3219" h="1487715">
                <a:moveTo>
                  <a:pt x="0" y="0"/>
                </a:moveTo>
                <a:lnTo>
                  <a:pt x="1993219" y="0"/>
                </a:lnTo>
                <a:lnTo>
                  <a:pt x="1993219" y="1487715"/>
                </a:lnTo>
                <a:lnTo>
                  <a:pt x="0" y="14877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0877D5C-C96B-4C1F-A042-F4AF24D453A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853066" y="2955333"/>
            <a:ext cx="1993219" cy="1487715"/>
          </a:xfrm>
          <a:custGeom>
            <a:avLst/>
            <a:gdLst>
              <a:gd name="connsiteX0" fmla="*/ 0 w 1993219"/>
              <a:gd name="connsiteY0" fmla="*/ 0 h 1487715"/>
              <a:gd name="connsiteX1" fmla="*/ 1993219 w 1993219"/>
              <a:gd name="connsiteY1" fmla="*/ 0 h 1487715"/>
              <a:gd name="connsiteX2" fmla="*/ 1993219 w 1993219"/>
              <a:gd name="connsiteY2" fmla="*/ 1487715 h 1487715"/>
              <a:gd name="connsiteX3" fmla="*/ 0 w 1993219"/>
              <a:gd name="connsiteY3" fmla="*/ 1487715 h 148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3219" h="1487715">
                <a:moveTo>
                  <a:pt x="0" y="0"/>
                </a:moveTo>
                <a:lnTo>
                  <a:pt x="1993219" y="0"/>
                </a:lnTo>
                <a:lnTo>
                  <a:pt x="1993219" y="1487715"/>
                </a:lnTo>
                <a:lnTo>
                  <a:pt x="0" y="14877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16273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EC9A618-FAC0-4AB3-BA57-541117FB5BF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90340" y="0"/>
            <a:ext cx="6901660" cy="6858000"/>
          </a:xfrm>
          <a:custGeom>
            <a:avLst/>
            <a:gdLst>
              <a:gd name="connsiteX0" fmla="*/ 4756986 w 6901660"/>
              <a:gd name="connsiteY0" fmla="*/ 0 h 6858000"/>
              <a:gd name="connsiteX1" fmla="*/ 6901660 w 6901660"/>
              <a:gd name="connsiteY1" fmla="*/ 0 h 6858000"/>
              <a:gd name="connsiteX2" fmla="*/ 6901660 w 6901660"/>
              <a:gd name="connsiteY2" fmla="*/ 6858000 h 6858000"/>
              <a:gd name="connsiteX3" fmla="*/ 0 w 690166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01660" h="6858000">
                <a:moveTo>
                  <a:pt x="4756986" y="0"/>
                </a:moveTo>
                <a:lnTo>
                  <a:pt x="6901660" y="0"/>
                </a:lnTo>
                <a:lnTo>
                  <a:pt x="690166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165090E-92DD-4DD2-89B2-8F488AD93E9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467859" y="-4"/>
            <a:ext cx="7238726" cy="5165878"/>
          </a:xfrm>
          <a:custGeom>
            <a:avLst/>
            <a:gdLst>
              <a:gd name="connsiteX0" fmla="*/ 0 w 7238726"/>
              <a:gd name="connsiteY0" fmla="*/ 0 h 5165878"/>
              <a:gd name="connsiteX1" fmla="*/ 7238726 w 7238726"/>
              <a:gd name="connsiteY1" fmla="*/ 0 h 5165878"/>
              <a:gd name="connsiteX2" fmla="*/ 7238724 w 7238726"/>
              <a:gd name="connsiteY2" fmla="*/ 3 h 5165878"/>
              <a:gd name="connsiteX3" fmla="*/ 6579468 w 7238726"/>
              <a:gd name="connsiteY3" fmla="*/ 3 h 5165878"/>
              <a:gd name="connsiteX4" fmla="*/ 2996208 w 7238726"/>
              <a:gd name="connsiteY4" fmla="*/ 5165878 h 5165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38726" h="5165878">
                <a:moveTo>
                  <a:pt x="0" y="0"/>
                </a:moveTo>
                <a:lnTo>
                  <a:pt x="7238726" y="0"/>
                </a:lnTo>
                <a:lnTo>
                  <a:pt x="7238724" y="3"/>
                </a:lnTo>
                <a:lnTo>
                  <a:pt x="6579468" y="3"/>
                </a:lnTo>
                <a:lnTo>
                  <a:pt x="2996208" y="51658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41266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8489E5F-DA74-4F99-BCAA-AC2CC68F4BF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0935131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6FE4193-2BD6-4DF7-9717-C48202819A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42678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9EB9FB08-B012-4D0D-9C23-5C797CD6EC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2989615"/>
              <a:gd name="connsiteX1" fmla="*/ 12192000 w 12192000"/>
              <a:gd name="connsiteY1" fmla="*/ 0 h 2989615"/>
              <a:gd name="connsiteX2" fmla="*/ 12192000 w 12192000"/>
              <a:gd name="connsiteY2" fmla="*/ 2989615 h 2989615"/>
              <a:gd name="connsiteX3" fmla="*/ 0 w 12192000"/>
              <a:gd name="connsiteY3" fmla="*/ 2989615 h 298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989615">
                <a:moveTo>
                  <a:pt x="0" y="0"/>
                </a:moveTo>
                <a:lnTo>
                  <a:pt x="12192000" y="0"/>
                </a:lnTo>
                <a:lnTo>
                  <a:pt x="12192000" y="2989615"/>
                </a:lnTo>
                <a:lnTo>
                  <a:pt x="0" y="29896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3702858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91D0747-F67E-4757-90F0-5A53CCCCEC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181350"/>
            <a:ext cx="12192000" cy="3691164"/>
          </a:xfrm>
          <a:custGeom>
            <a:avLst/>
            <a:gdLst>
              <a:gd name="connsiteX0" fmla="*/ 0 w 12192000"/>
              <a:gd name="connsiteY0" fmla="*/ 0 h 3691164"/>
              <a:gd name="connsiteX1" fmla="*/ 12192000 w 12192000"/>
              <a:gd name="connsiteY1" fmla="*/ 0 h 3691164"/>
              <a:gd name="connsiteX2" fmla="*/ 12192000 w 12192000"/>
              <a:gd name="connsiteY2" fmla="*/ 3691164 h 3691164"/>
              <a:gd name="connsiteX3" fmla="*/ 0 w 12192000"/>
              <a:gd name="connsiteY3" fmla="*/ 3691164 h 369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691164">
                <a:moveTo>
                  <a:pt x="0" y="0"/>
                </a:moveTo>
                <a:lnTo>
                  <a:pt x="12192000" y="0"/>
                </a:lnTo>
                <a:lnTo>
                  <a:pt x="12192000" y="3691164"/>
                </a:lnTo>
                <a:lnTo>
                  <a:pt x="0" y="369116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173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91D0747-F67E-4757-90F0-5A53CCCCEC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211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91D0747-F67E-4757-90F0-5A53CCCCEC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581650" y="0"/>
            <a:ext cx="6610350" cy="6875362"/>
          </a:xfrm>
          <a:custGeom>
            <a:avLst/>
            <a:gdLst>
              <a:gd name="connsiteX0" fmla="*/ 0 w 6610350"/>
              <a:gd name="connsiteY0" fmla="*/ 0 h 6875362"/>
              <a:gd name="connsiteX1" fmla="*/ 6610350 w 6610350"/>
              <a:gd name="connsiteY1" fmla="*/ 0 h 6875362"/>
              <a:gd name="connsiteX2" fmla="*/ 6610350 w 6610350"/>
              <a:gd name="connsiteY2" fmla="*/ 6875362 h 6875362"/>
              <a:gd name="connsiteX3" fmla="*/ 0 w 6610350"/>
              <a:gd name="connsiteY3" fmla="*/ 6875362 h 6875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10350" h="6875362">
                <a:moveTo>
                  <a:pt x="0" y="0"/>
                </a:moveTo>
                <a:lnTo>
                  <a:pt x="6610350" y="0"/>
                </a:lnTo>
                <a:lnTo>
                  <a:pt x="6610350" y="6875362"/>
                </a:lnTo>
                <a:lnTo>
                  <a:pt x="0" y="687536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8857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76204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91D0747-F67E-4757-90F0-5A53CCCCEC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0650" y="2647950"/>
            <a:ext cx="5200650" cy="4210050"/>
          </a:xfrm>
          <a:custGeom>
            <a:avLst/>
            <a:gdLst>
              <a:gd name="connsiteX0" fmla="*/ 0 w 5200650"/>
              <a:gd name="connsiteY0" fmla="*/ 0 h 4210050"/>
              <a:gd name="connsiteX1" fmla="*/ 5200650 w 5200650"/>
              <a:gd name="connsiteY1" fmla="*/ 0 h 4210050"/>
              <a:gd name="connsiteX2" fmla="*/ 5200650 w 5200650"/>
              <a:gd name="connsiteY2" fmla="*/ 4210050 h 4210050"/>
              <a:gd name="connsiteX3" fmla="*/ 0 w 5200650"/>
              <a:gd name="connsiteY3" fmla="*/ 4210050 h 421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0650" h="4210050">
                <a:moveTo>
                  <a:pt x="0" y="0"/>
                </a:moveTo>
                <a:lnTo>
                  <a:pt x="5200650" y="0"/>
                </a:lnTo>
                <a:lnTo>
                  <a:pt x="5200650" y="4210050"/>
                </a:lnTo>
                <a:lnTo>
                  <a:pt x="0" y="421005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970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89219F-97C1-4E83-93A5-D5AE86C24C8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91D0747-F67E-4757-90F0-5A53CCCCEC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1999" cy="68753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9A36896-6750-4BF6-B91C-C9DE2F55AFD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450954" y="-1207467"/>
            <a:ext cx="4146654" cy="4146654"/>
          </a:xfrm>
          <a:custGeom>
            <a:avLst/>
            <a:gdLst>
              <a:gd name="connsiteX0" fmla="*/ 2073327 w 4146654"/>
              <a:gd name="connsiteY0" fmla="*/ 0 h 4146654"/>
              <a:gd name="connsiteX1" fmla="*/ 4146654 w 4146654"/>
              <a:gd name="connsiteY1" fmla="*/ 2073327 h 4146654"/>
              <a:gd name="connsiteX2" fmla="*/ 2073327 w 4146654"/>
              <a:gd name="connsiteY2" fmla="*/ 4146654 h 4146654"/>
              <a:gd name="connsiteX3" fmla="*/ 0 w 4146654"/>
              <a:gd name="connsiteY3" fmla="*/ 2073327 h 4146654"/>
              <a:gd name="connsiteX4" fmla="*/ 2073327 w 4146654"/>
              <a:gd name="connsiteY4" fmla="*/ 0 h 414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6654" h="4146654">
                <a:moveTo>
                  <a:pt x="2073327" y="0"/>
                </a:moveTo>
                <a:cubicBezTo>
                  <a:pt x="3218394" y="0"/>
                  <a:pt x="4146654" y="928260"/>
                  <a:pt x="4146654" y="2073327"/>
                </a:cubicBezTo>
                <a:cubicBezTo>
                  <a:pt x="4146654" y="3218394"/>
                  <a:pt x="3218394" y="4146654"/>
                  <a:pt x="2073327" y="4146654"/>
                </a:cubicBezTo>
                <a:cubicBezTo>
                  <a:pt x="928260" y="4146654"/>
                  <a:pt x="0" y="3218394"/>
                  <a:pt x="0" y="2073327"/>
                </a:cubicBezTo>
                <a:cubicBezTo>
                  <a:pt x="0" y="928260"/>
                  <a:pt x="928260" y="0"/>
                  <a:pt x="207332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446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4C1AB6C-84DD-4707-A05F-A80145B69C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58032" y="2654150"/>
            <a:ext cx="2596906" cy="1828621"/>
          </a:xfrm>
          <a:custGeom>
            <a:avLst/>
            <a:gdLst>
              <a:gd name="connsiteX0" fmla="*/ 0 w 2596906"/>
              <a:gd name="connsiteY0" fmla="*/ 0 h 1828621"/>
              <a:gd name="connsiteX1" fmla="*/ 2596906 w 2596906"/>
              <a:gd name="connsiteY1" fmla="*/ 0 h 1828621"/>
              <a:gd name="connsiteX2" fmla="*/ 2596906 w 2596906"/>
              <a:gd name="connsiteY2" fmla="*/ 1828621 h 1828621"/>
              <a:gd name="connsiteX3" fmla="*/ 0 w 2596906"/>
              <a:gd name="connsiteY3" fmla="*/ 1828621 h 182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6906" h="1828621">
                <a:moveTo>
                  <a:pt x="0" y="0"/>
                </a:moveTo>
                <a:lnTo>
                  <a:pt x="2596906" y="0"/>
                </a:lnTo>
                <a:lnTo>
                  <a:pt x="2596906" y="1828621"/>
                </a:lnTo>
                <a:lnTo>
                  <a:pt x="0" y="182862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91D0747-F67E-4757-90F0-5A53CCCCEC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1999" cy="68753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EE230C3-6038-43E9-B6EB-0A34685E19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77607" y="2654150"/>
            <a:ext cx="2596906" cy="1828621"/>
          </a:xfrm>
          <a:custGeom>
            <a:avLst/>
            <a:gdLst>
              <a:gd name="connsiteX0" fmla="*/ 0 w 2596906"/>
              <a:gd name="connsiteY0" fmla="*/ 0 h 1828621"/>
              <a:gd name="connsiteX1" fmla="*/ 2596906 w 2596906"/>
              <a:gd name="connsiteY1" fmla="*/ 0 h 1828621"/>
              <a:gd name="connsiteX2" fmla="*/ 2596906 w 2596906"/>
              <a:gd name="connsiteY2" fmla="*/ 1828621 h 1828621"/>
              <a:gd name="connsiteX3" fmla="*/ 0 w 2596906"/>
              <a:gd name="connsiteY3" fmla="*/ 1828621 h 182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6906" h="1828621">
                <a:moveTo>
                  <a:pt x="0" y="0"/>
                </a:moveTo>
                <a:lnTo>
                  <a:pt x="2596906" y="0"/>
                </a:lnTo>
                <a:lnTo>
                  <a:pt x="2596906" y="1828621"/>
                </a:lnTo>
                <a:lnTo>
                  <a:pt x="0" y="182862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4C1AB6C-84DD-4707-A05F-A80145B69C8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38457" y="2654151"/>
            <a:ext cx="2596906" cy="1828621"/>
          </a:xfrm>
          <a:custGeom>
            <a:avLst/>
            <a:gdLst>
              <a:gd name="connsiteX0" fmla="*/ 0 w 2596906"/>
              <a:gd name="connsiteY0" fmla="*/ 0 h 1828621"/>
              <a:gd name="connsiteX1" fmla="*/ 2596906 w 2596906"/>
              <a:gd name="connsiteY1" fmla="*/ 0 h 1828621"/>
              <a:gd name="connsiteX2" fmla="*/ 2596906 w 2596906"/>
              <a:gd name="connsiteY2" fmla="*/ 1828621 h 1828621"/>
              <a:gd name="connsiteX3" fmla="*/ 0 w 2596906"/>
              <a:gd name="connsiteY3" fmla="*/ 1828621 h 182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6906" h="1828621">
                <a:moveTo>
                  <a:pt x="0" y="0"/>
                </a:moveTo>
                <a:lnTo>
                  <a:pt x="2596906" y="0"/>
                </a:lnTo>
                <a:lnTo>
                  <a:pt x="2596906" y="1828621"/>
                </a:lnTo>
                <a:lnTo>
                  <a:pt x="0" y="182862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897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EB9FB08-B012-4D0D-9C23-5C797CD6EC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3500664"/>
          </a:xfrm>
          <a:custGeom>
            <a:avLst/>
            <a:gdLst>
              <a:gd name="connsiteX0" fmla="*/ 0 w 12192000"/>
              <a:gd name="connsiteY0" fmla="*/ 0 h 3500664"/>
              <a:gd name="connsiteX1" fmla="*/ 12192000 w 12192000"/>
              <a:gd name="connsiteY1" fmla="*/ 0 h 3500664"/>
              <a:gd name="connsiteX2" fmla="*/ 12192000 w 12192000"/>
              <a:gd name="connsiteY2" fmla="*/ 3500664 h 3500664"/>
              <a:gd name="connsiteX3" fmla="*/ 0 w 12192000"/>
              <a:gd name="connsiteY3" fmla="*/ 3500664 h 350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500664">
                <a:moveTo>
                  <a:pt x="0" y="0"/>
                </a:moveTo>
                <a:lnTo>
                  <a:pt x="12192000" y="0"/>
                </a:lnTo>
                <a:lnTo>
                  <a:pt x="12192000" y="3500664"/>
                </a:lnTo>
                <a:lnTo>
                  <a:pt x="0" y="350066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6460170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82EDB98A-B842-447F-BED6-D51A930779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84456" y="1743075"/>
            <a:ext cx="2943092" cy="3371850"/>
          </a:xfrm>
          <a:custGeom>
            <a:avLst/>
            <a:gdLst>
              <a:gd name="connsiteX0" fmla="*/ 0 w 4060144"/>
              <a:gd name="connsiteY0" fmla="*/ 0 h 2593294"/>
              <a:gd name="connsiteX1" fmla="*/ 4060144 w 4060144"/>
              <a:gd name="connsiteY1" fmla="*/ 0 h 2593294"/>
              <a:gd name="connsiteX2" fmla="*/ 4060144 w 4060144"/>
              <a:gd name="connsiteY2" fmla="*/ 2593294 h 2593294"/>
              <a:gd name="connsiteX3" fmla="*/ 0 w 4060144"/>
              <a:gd name="connsiteY3" fmla="*/ 2593294 h 2593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0144" h="2593294">
                <a:moveTo>
                  <a:pt x="0" y="0"/>
                </a:moveTo>
                <a:lnTo>
                  <a:pt x="4060144" y="0"/>
                </a:lnTo>
                <a:lnTo>
                  <a:pt x="4060144" y="2593294"/>
                </a:lnTo>
                <a:lnTo>
                  <a:pt x="0" y="259329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1FAC6B4-F118-4E12-A84B-1545B8AA69A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22156" y="1743075"/>
            <a:ext cx="2943092" cy="3371850"/>
          </a:xfrm>
          <a:custGeom>
            <a:avLst/>
            <a:gdLst>
              <a:gd name="connsiteX0" fmla="*/ 0 w 4060144"/>
              <a:gd name="connsiteY0" fmla="*/ 0 h 2593294"/>
              <a:gd name="connsiteX1" fmla="*/ 4060144 w 4060144"/>
              <a:gd name="connsiteY1" fmla="*/ 0 h 2593294"/>
              <a:gd name="connsiteX2" fmla="*/ 4060144 w 4060144"/>
              <a:gd name="connsiteY2" fmla="*/ 2593294 h 2593294"/>
              <a:gd name="connsiteX3" fmla="*/ 0 w 4060144"/>
              <a:gd name="connsiteY3" fmla="*/ 2593294 h 2593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0144" h="2593294">
                <a:moveTo>
                  <a:pt x="0" y="0"/>
                </a:moveTo>
                <a:lnTo>
                  <a:pt x="4060144" y="0"/>
                </a:lnTo>
                <a:lnTo>
                  <a:pt x="4060144" y="2593294"/>
                </a:lnTo>
                <a:lnTo>
                  <a:pt x="0" y="259329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871291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C8DD67-C084-41A2-B286-EF35F6222A0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576171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35939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1E13A12-3B58-496E-A347-29B9C4B2557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2"/>
            <a:ext cx="6095999" cy="6857999"/>
          </a:xfrm>
          <a:custGeom>
            <a:avLst/>
            <a:gdLst>
              <a:gd name="connsiteX0" fmla="*/ 0 w 6095999"/>
              <a:gd name="connsiteY0" fmla="*/ 0 h 6857999"/>
              <a:gd name="connsiteX1" fmla="*/ 6095999 w 6095999"/>
              <a:gd name="connsiteY1" fmla="*/ 0 h 6857999"/>
              <a:gd name="connsiteX2" fmla="*/ 2766122 w 6095999"/>
              <a:gd name="connsiteY2" fmla="*/ 6857999 h 6857999"/>
              <a:gd name="connsiteX3" fmla="*/ 0 w 6095999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9" h="6857999">
                <a:moveTo>
                  <a:pt x="0" y="0"/>
                </a:moveTo>
                <a:lnTo>
                  <a:pt x="6095999" y="0"/>
                </a:lnTo>
                <a:lnTo>
                  <a:pt x="2766122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2527519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A27A113-6140-4F72-B737-4FD220B9868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2271671"/>
            <a:ext cx="12192000" cy="4248150"/>
          </a:xfrm>
          <a:custGeom>
            <a:avLst/>
            <a:gdLst>
              <a:gd name="connsiteX0" fmla="*/ 0 w 12192000"/>
              <a:gd name="connsiteY0" fmla="*/ 0 h 4248150"/>
              <a:gd name="connsiteX1" fmla="*/ 12192000 w 12192000"/>
              <a:gd name="connsiteY1" fmla="*/ 0 h 4248150"/>
              <a:gd name="connsiteX2" fmla="*/ 12192000 w 12192000"/>
              <a:gd name="connsiteY2" fmla="*/ 4248150 h 4248150"/>
              <a:gd name="connsiteX3" fmla="*/ 0 w 12192000"/>
              <a:gd name="connsiteY3" fmla="*/ 4248150 h 424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248150">
                <a:moveTo>
                  <a:pt x="0" y="0"/>
                </a:moveTo>
                <a:lnTo>
                  <a:pt x="12192000" y="0"/>
                </a:lnTo>
                <a:lnTo>
                  <a:pt x="12192000" y="4248150"/>
                </a:lnTo>
                <a:lnTo>
                  <a:pt x="0" y="42481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150459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CDB6641-9E24-4B50-A5C1-98C60C3BC18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912" y="2562481"/>
            <a:ext cx="2438174" cy="2438174"/>
          </a:xfrm>
          <a:custGeom>
            <a:avLst/>
            <a:gdLst>
              <a:gd name="connsiteX0" fmla="*/ 1219087 w 2438174"/>
              <a:gd name="connsiteY0" fmla="*/ 0 h 2438174"/>
              <a:gd name="connsiteX1" fmla="*/ 2438174 w 2438174"/>
              <a:gd name="connsiteY1" fmla="*/ 1219087 h 2438174"/>
              <a:gd name="connsiteX2" fmla="*/ 1219087 w 2438174"/>
              <a:gd name="connsiteY2" fmla="*/ 2438174 h 2438174"/>
              <a:gd name="connsiteX3" fmla="*/ 0 w 2438174"/>
              <a:gd name="connsiteY3" fmla="*/ 1219087 h 2438174"/>
              <a:gd name="connsiteX4" fmla="*/ 1219087 w 2438174"/>
              <a:gd name="connsiteY4" fmla="*/ 0 h 2438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174" h="2438174">
                <a:moveTo>
                  <a:pt x="1219087" y="0"/>
                </a:moveTo>
                <a:cubicBezTo>
                  <a:pt x="1892370" y="0"/>
                  <a:pt x="2438174" y="545804"/>
                  <a:pt x="2438174" y="1219087"/>
                </a:cubicBezTo>
                <a:cubicBezTo>
                  <a:pt x="2438174" y="1892370"/>
                  <a:pt x="1892370" y="2438174"/>
                  <a:pt x="1219087" y="2438174"/>
                </a:cubicBezTo>
                <a:cubicBezTo>
                  <a:pt x="545804" y="2438174"/>
                  <a:pt x="0" y="1892370"/>
                  <a:pt x="0" y="1219087"/>
                </a:cubicBezTo>
                <a:cubicBezTo>
                  <a:pt x="0" y="545804"/>
                  <a:pt x="545804" y="0"/>
                  <a:pt x="121908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815A73B-AEB1-418E-85DA-CF708857053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82012" y="2562481"/>
            <a:ext cx="2438174" cy="2438174"/>
          </a:xfrm>
          <a:custGeom>
            <a:avLst/>
            <a:gdLst>
              <a:gd name="connsiteX0" fmla="*/ 1219087 w 2438174"/>
              <a:gd name="connsiteY0" fmla="*/ 0 h 2438174"/>
              <a:gd name="connsiteX1" fmla="*/ 2438174 w 2438174"/>
              <a:gd name="connsiteY1" fmla="*/ 1219087 h 2438174"/>
              <a:gd name="connsiteX2" fmla="*/ 1219087 w 2438174"/>
              <a:gd name="connsiteY2" fmla="*/ 2438174 h 2438174"/>
              <a:gd name="connsiteX3" fmla="*/ 0 w 2438174"/>
              <a:gd name="connsiteY3" fmla="*/ 1219087 h 2438174"/>
              <a:gd name="connsiteX4" fmla="*/ 1219087 w 2438174"/>
              <a:gd name="connsiteY4" fmla="*/ 0 h 2438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174" h="2438174">
                <a:moveTo>
                  <a:pt x="1219087" y="0"/>
                </a:moveTo>
                <a:cubicBezTo>
                  <a:pt x="1892370" y="0"/>
                  <a:pt x="2438174" y="545804"/>
                  <a:pt x="2438174" y="1219087"/>
                </a:cubicBezTo>
                <a:cubicBezTo>
                  <a:pt x="2438174" y="1892370"/>
                  <a:pt x="1892370" y="2438174"/>
                  <a:pt x="1219087" y="2438174"/>
                </a:cubicBezTo>
                <a:cubicBezTo>
                  <a:pt x="545804" y="2438174"/>
                  <a:pt x="0" y="1892370"/>
                  <a:pt x="0" y="1219087"/>
                </a:cubicBezTo>
                <a:cubicBezTo>
                  <a:pt x="0" y="545804"/>
                  <a:pt x="545804" y="0"/>
                  <a:pt x="121908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29B320-9590-4F02-AD76-07DD26219ED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171814" y="2562481"/>
            <a:ext cx="2438174" cy="2438174"/>
          </a:xfrm>
          <a:custGeom>
            <a:avLst/>
            <a:gdLst>
              <a:gd name="connsiteX0" fmla="*/ 1219087 w 2438174"/>
              <a:gd name="connsiteY0" fmla="*/ 0 h 2438174"/>
              <a:gd name="connsiteX1" fmla="*/ 2438174 w 2438174"/>
              <a:gd name="connsiteY1" fmla="*/ 1219087 h 2438174"/>
              <a:gd name="connsiteX2" fmla="*/ 1219087 w 2438174"/>
              <a:gd name="connsiteY2" fmla="*/ 2438174 h 2438174"/>
              <a:gd name="connsiteX3" fmla="*/ 0 w 2438174"/>
              <a:gd name="connsiteY3" fmla="*/ 1219087 h 2438174"/>
              <a:gd name="connsiteX4" fmla="*/ 1219087 w 2438174"/>
              <a:gd name="connsiteY4" fmla="*/ 0 h 2438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174" h="2438174">
                <a:moveTo>
                  <a:pt x="1219087" y="0"/>
                </a:moveTo>
                <a:cubicBezTo>
                  <a:pt x="1892370" y="0"/>
                  <a:pt x="2438174" y="545804"/>
                  <a:pt x="2438174" y="1219087"/>
                </a:cubicBezTo>
                <a:cubicBezTo>
                  <a:pt x="2438174" y="1892370"/>
                  <a:pt x="1892370" y="2438174"/>
                  <a:pt x="1219087" y="2438174"/>
                </a:cubicBezTo>
                <a:cubicBezTo>
                  <a:pt x="545804" y="2438174"/>
                  <a:pt x="0" y="1892370"/>
                  <a:pt x="0" y="1219087"/>
                </a:cubicBezTo>
                <a:cubicBezTo>
                  <a:pt x="0" y="545804"/>
                  <a:pt x="545804" y="0"/>
                  <a:pt x="121908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318931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12BC649-3FDC-4AB7-A21C-D103960E901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07084" y="2888350"/>
            <a:ext cx="2931886" cy="3042410"/>
          </a:xfrm>
          <a:custGeom>
            <a:avLst/>
            <a:gdLst>
              <a:gd name="connsiteX0" fmla="*/ 0 w 2931886"/>
              <a:gd name="connsiteY0" fmla="*/ 0 h 3042410"/>
              <a:gd name="connsiteX1" fmla="*/ 2931886 w 2931886"/>
              <a:gd name="connsiteY1" fmla="*/ 0 h 3042410"/>
              <a:gd name="connsiteX2" fmla="*/ 2931886 w 2931886"/>
              <a:gd name="connsiteY2" fmla="*/ 3042410 h 3042410"/>
              <a:gd name="connsiteX3" fmla="*/ 0 w 2931886"/>
              <a:gd name="connsiteY3" fmla="*/ 3042410 h 3042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1886" h="3042410">
                <a:moveTo>
                  <a:pt x="0" y="0"/>
                </a:moveTo>
                <a:lnTo>
                  <a:pt x="2931886" y="0"/>
                </a:lnTo>
                <a:lnTo>
                  <a:pt x="2931886" y="3042410"/>
                </a:lnTo>
                <a:lnTo>
                  <a:pt x="0" y="304241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13CBE80-CAFC-49B8-927F-EEF220C931E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30056" y="2888350"/>
            <a:ext cx="2931886" cy="3042410"/>
          </a:xfrm>
          <a:custGeom>
            <a:avLst/>
            <a:gdLst>
              <a:gd name="connsiteX0" fmla="*/ 0 w 2931886"/>
              <a:gd name="connsiteY0" fmla="*/ 0 h 3042410"/>
              <a:gd name="connsiteX1" fmla="*/ 2931886 w 2931886"/>
              <a:gd name="connsiteY1" fmla="*/ 0 h 3042410"/>
              <a:gd name="connsiteX2" fmla="*/ 2931886 w 2931886"/>
              <a:gd name="connsiteY2" fmla="*/ 3042410 h 3042410"/>
              <a:gd name="connsiteX3" fmla="*/ 0 w 2931886"/>
              <a:gd name="connsiteY3" fmla="*/ 3042410 h 3042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1886" h="3042410">
                <a:moveTo>
                  <a:pt x="0" y="0"/>
                </a:moveTo>
                <a:lnTo>
                  <a:pt x="2931886" y="0"/>
                </a:lnTo>
                <a:lnTo>
                  <a:pt x="2931886" y="3042410"/>
                </a:lnTo>
                <a:lnTo>
                  <a:pt x="0" y="304241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F7015A1-1F6E-45E0-B4F0-135DE45BE80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53028" y="2888350"/>
            <a:ext cx="2931886" cy="3042410"/>
          </a:xfrm>
          <a:custGeom>
            <a:avLst/>
            <a:gdLst>
              <a:gd name="connsiteX0" fmla="*/ 0 w 2931886"/>
              <a:gd name="connsiteY0" fmla="*/ 0 h 3042410"/>
              <a:gd name="connsiteX1" fmla="*/ 2931886 w 2931886"/>
              <a:gd name="connsiteY1" fmla="*/ 0 h 3042410"/>
              <a:gd name="connsiteX2" fmla="*/ 2931886 w 2931886"/>
              <a:gd name="connsiteY2" fmla="*/ 3042410 h 3042410"/>
              <a:gd name="connsiteX3" fmla="*/ 0 w 2931886"/>
              <a:gd name="connsiteY3" fmla="*/ 3042410 h 3042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1886" h="3042410">
                <a:moveTo>
                  <a:pt x="0" y="0"/>
                </a:moveTo>
                <a:lnTo>
                  <a:pt x="2931886" y="0"/>
                </a:lnTo>
                <a:lnTo>
                  <a:pt x="2931886" y="3042410"/>
                </a:lnTo>
                <a:lnTo>
                  <a:pt x="0" y="304241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135324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9BC405-53D5-4715-8D8F-6B5335A8D20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41142" y="2714181"/>
            <a:ext cx="4455885" cy="3216579"/>
          </a:xfrm>
          <a:custGeom>
            <a:avLst/>
            <a:gdLst>
              <a:gd name="connsiteX0" fmla="*/ 0 w 4455885"/>
              <a:gd name="connsiteY0" fmla="*/ 0 h 3216579"/>
              <a:gd name="connsiteX1" fmla="*/ 4455885 w 4455885"/>
              <a:gd name="connsiteY1" fmla="*/ 0 h 3216579"/>
              <a:gd name="connsiteX2" fmla="*/ 4455885 w 4455885"/>
              <a:gd name="connsiteY2" fmla="*/ 3216579 h 3216579"/>
              <a:gd name="connsiteX3" fmla="*/ 0 w 4455885"/>
              <a:gd name="connsiteY3" fmla="*/ 3216579 h 321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55885" h="3216579">
                <a:moveTo>
                  <a:pt x="0" y="0"/>
                </a:moveTo>
                <a:lnTo>
                  <a:pt x="4455885" y="0"/>
                </a:lnTo>
                <a:lnTo>
                  <a:pt x="4455885" y="3216579"/>
                </a:lnTo>
                <a:lnTo>
                  <a:pt x="0" y="321657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831EB4D-E4EC-4450-AF65-FD20EF57AC9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494972" y="2714182"/>
            <a:ext cx="4455885" cy="3216579"/>
          </a:xfrm>
          <a:custGeom>
            <a:avLst/>
            <a:gdLst>
              <a:gd name="connsiteX0" fmla="*/ 0 w 4455885"/>
              <a:gd name="connsiteY0" fmla="*/ 0 h 3216579"/>
              <a:gd name="connsiteX1" fmla="*/ 4455885 w 4455885"/>
              <a:gd name="connsiteY1" fmla="*/ 0 h 3216579"/>
              <a:gd name="connsiteX2" fmla="*/ 4455885 w 4455885"/>
              <a:gd name="connsiteY2" fmla="*/ 3216579 h 3216579"/>
              <a:gd name="connsiteX3" fmla="*/ 0 w 4455885"/>
              <a:gd name="connsiteY3" fmla="*/ 3216579 h 321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55885" h="3216579">
                <a:moveTo>
                  <a:pt x="0" y="0"/>
                </a:moveTo>
                <a:lnTo>
                  <a:pt x="4455885" y="0"/>
                </a:lnTo>
                <a:lnTo>
                  <a:pt x="4455885" y="3216579"/>
                </a:lnTo>
                <a:lnTo>
                  <a:pt x="0" y="321657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3726462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99D71DA-9115-4189-99BB-504E7F4E198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2500" y="2933701"/>
            <a:ext cx="2667000" cy="2997055"/>
          </a:xfrm>
          <a:custGeom>
            <a:avLst/>
            <a:gdLst>
              <a:gd name="connsiteX0" fmla="*/ 0 w 2012783"/>
              <a:gd name="connsiteY0" fmla="*/ 0 h 1711578"/>
              <a:gd name="connsiteX1" fmla="*/ 2012783 w 2012783"/>
              <a:gd name="connsiteY1" fmla="*/ 0 h 1711578"/>
              <a:gd name="connsiteX2" fmla="*/ 2012783 w 2012783"/>
              <a:gd name="connsiteY2" fmla="*/ 1711578 h 1711578"/>
              <a:gd name="connsiteX3" fmla="*/ 0 w 2012783"/>
              <a:gd name="connsiteY3" fmla="*/ 1711578 h 17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2783" h="1711578">
                <a:moveTo>
                  <a:pt x="0" y="0"/>
                </a:moveTo>
                <a:lnTo>
                  <a:pt x="2012783" y="0"/>
                </a:lnTo>
                <a:lnTo>
                  <a:pt x="2012783" y="1711578"/>
                </a:lnTo>
                <a:lnTo>
                  <a:pt x="0" y="17115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86BDD02-3A13-4F21-B324-0B24401364B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401050" y="2933701"/>
            <a:ext cx="2667000" cy="2997055"/>
          </a:xfrm>
          <a:custGeom>
            <a:avLst/>
            <a:gdLst>
              <a:gd name="connsiteX0" fmla="*/ 0 w 2012783"/>
              <a:gd name="connsiteY0" fmla="*/ 0 h 1711578"/>
              <a:gd name="connsiteX1" fmla="*/ 2012783 w 2012783"/>
              <a:gd name="connsiteY1" fmla="*/ 0 h 1711578"/>
              <a:gd name="connsiteX2" fmla="*/ 2012783 w 2012783"/>
              <a:gd name="connsiteY2" fmla="*/ 1711578 h 1711578"/>
              <a:gd name="connsiteX3" fmla="*/ 0 w 2012783"/>
              <a:gd name="connsiteY3" fmla="*/ 1711578 h 17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2783" h="1711578">
                <a:moveTo>
                  <a:pt x="0" y="0"/>
                </a:moveTo>
                <a:lnTo>
                  <a:pt x="2012783" y="0"/>
                </a:lnTo>
                <a:lnTo>
                  <a:pt x="2012783" y="1711578"/>
                </a:lnTo>
                <a:lnTo>
                  <a:pt x="0" y="17115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01D5F3B-E40C-4421-A729-F55D7A5FB89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23950" y="2933701"/>
            <a:ext cx="2667000" cy="2997055"/>
          </a:xfrm>
          <a:custGeom>
            <a:avLst/>
            <a:gdLst>
              <a:gd name="connsiteX0" fmla="*/ 0 w 2012783"/>
              <a:gd name="connsiteY0" fmla="*/ 0 h 1711578"/>
              <a:gd name="connsiteX1" fmla="*/ 2012783 w 2012783"/>
              <a:gd name="connsiteY1" fmla="*/ 0 h 1711578"/>
              <a:gd name="connsiteX2" fmla="*/ 2012783 w 2012783"/>
              <a:gd name="connsiteY2" fmla="*/ 1711578 h 1711578"/>
              <a:gd name="connsiteX3" fmla="*/ 0 w 2012783"/>
              <a:gd name="connsiteY3" fmla="*/ 1711578 h 17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2783" h="1711578">
                <a:moveTo>
                  <a:pt x="0" y="0"/>
                </a:moveTo>
                <a:lnTo>
                  <a:pt x="2012783" y="0"/>
                </a:lnTo>
                <a:lnTo>
                  <a:pt x="2012783" y="1711578"/>
                </a:lnTo>
                <a:lnTo>
                  <a:pt x="0" y="17115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4673823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6E7DF78-57C9-443E-A08D-7C86A993ADC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908507" y="2860420"/>
            <a:ext cx="2012783" cy="1711578"/>
          </a:xfrm>
          <a:custGeom>
            <a:avLst/>
            <a:gdLst>
              <a:gd name="connsiteX0" fmla="*/ 0 w 2012783"/>
              <a:gd name="connsiteY0" fmla="*/ 0 h 1711578"/>
              <a:gd name="connsiteX1" fmla="*/ 2012783 w 2012783"/>
              <a:gd name="connsiteY1" fmla="*/ 0 h 1711578"/>
              <a:gd name="connsiteX2" fmla="*/ 2012783 w 2012783"/>
              <a:gd name="connsiteY2" fmla="*/ 1711578 h 1711578"/>
              <a:gd name="connsiteX3" fmla="*/ 0 w 2012783"/>
              <a:gd name="connsiteY3" fmla="*/ 1711578 h 17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2783" h="1711578">
                <a:moveTo>
                  <a:pt x="0" y="0"/>
                </a:moveTo>
                <a:lnTo>
                  <a:pt x="2012783" y="0"/>
                </a:lnTo>
                <a:lnTo>
                  <a:pt x="2012783" y="1711578"/>
                </a:lnTo>
                <a:lnTo>
                  <a:pt x="0" y="17115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17DCF14-85AA-44B8-90F3-10775646A94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0707" y="2860420"/>
            <a:ext cx="2012783" cy="1711578"/>
          </a:xfrm>
          <a:custGeom>
            <a:avLst/>
            <a:gdLst>
              <a:gd name="connsiteX0" fmla="*/ 0 w 2012783"/>
              <a:gd name="connsiteY0" fmla="*/ 0 h 1711578"/>
              <a:gd name="connsiteX1" fmla="*/ 2012783 w 2012783"/>
              <a:gd name="connsiteY1" fmla="*/ 0 h 1711578"/>
              <a:gd name="connsiteX2" fmla="*/ 2012783 w 2012783"/>
              <a:gd name="connsiteY2" fmla="*/ 1711578 h 1711578"/>
              <a:gd name="connsiteX3" fmla="*/ 0 w 2012783"/>
              <a:gd name="connsiteY3" fmla="*/ 1711578 h 17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2783" h="1711578">
                <a:moveTo>
                  <a:pt x="0" y="0"/>
                </a:moveTo>
                <a:lnTo>
                  <a:pt x="2012783" y="0"/>
                </a:lnTo>
                <a:lnTo>
                  <a:pt x="2012783" y="1711578"/>
                </a:lnTo>
                <a:lnTo>
                  <a:pt x="0" y="17115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B0D2AEC-7873-4F09-B47C-DF1DEE350DA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632907" y="2860420"/>
            <a:ext cx="2012783" cy="1711578"/>
          </a:xfrm>
          <a:custGeom>
            <a:avLst/>
            <a:gdLst>
              <a:gd name="connsiteX0" fmla="*/ 0 w 2012783"/>
              <a:gd name="connsiteY0" fmla="*/ 0 h 1711578"/>
              <a:gd name="connsiteX1" fmla="*/ 2012783 w 2012783"/>
              <a:gd name="connsiteY1" fmla="*/ 0 h 1711578"/>
              <a:gd name="connsiteX2" fmla="*/ 2012783 w 2012783"/>
              <a:gd name="connsiteY2" fmla="*/ 1711578 h 1711578"/>
              <a:gd name="connsiteX3" fmla="*/ 0 w 2012783"/>
              <a:gd name="connsiteY3" fmla="*/ 1711578 h 17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2783" h="1711578">
                <a:moveTo>
                  <a:pt x="0" y="0"/>
                </a:moveTo>
                <a:lnTo>
                  <a:pt x="2012783" y="0"/>
                </a:lnTo>
                <a:lnTo>
                  <a:pt x="2012783" y="1711578"/>
                </a:lnTo>
                <a:lnTo>
                  <a:pt x="0" y="17115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696F90E-2D20-44D1-89F6-6BB12DB7CBE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46307" y="2860420"/>
            <a:ext cx="2012783" cy="1711578"/>
          </a:xfrm>
          <a:custGeom>
            <a:avLst/>
            <a:gdLst>
              <a:gd name="connsiteX0" fmla="*/ 0 w 2012783"/>
              <a:gd name="connsiteY0" fmla="*/ 0 h 1711578"/>
              <a:gd name="connsiteX1" fmla="*/ 2012783 w 2012783"/>
              <a:gd name="connsiteY1" fmla="*/ 0 h 1711578"/>
              <a:gd name="connsiteX2" fmla="*/ 2012783 w 2012783"/>
              <a:gd name="connsiteY2" fmla="*/ 1711578 h 1711578"/>
              <a:gd name="connsiteX3" fmla="*/ 0 w 2012783"/>
              <a:gd name="connsiteY3" fmla="*/ 1711578 h 17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2783" h="1711578">
                <a:moveTo>
                  <a:pt x="0" y="0"/>
                </a:moveTo>
                <a:lnTo>
                  <a:pt x="2012783" y="0"/>
                </a:lnTo>
                <a:lnTo>
                  <a:pt x="2012783" y="1711578"/>
                </a:lnTo>
                <a:lnTo>
                  <a:pt x="0" y="17115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6138857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93713"/>
            <a:ext cx="10515600" cy="915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5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44" r:id="rId2"/>
    <p:sldLayoutId id="2147483963" r:id="rId3"/>
    <p:sldLayoutId id="2147483962" r:id="rId4"/>
    <p:sldLayoutId id="2147483960" r:id="rId5"/>
    <p:sldLayoutId id="2147483959" r:id="rId6"/>
    <p:sldLayoutId id="2147483958" r:id="rId7"/>
    <p:sldLayoutId id="2147483957" r:id="rId8"/>
    <p:sldLayoutId id="2147483956" r:id="rId9"/>
    <p:sldLayoutId id="2147483954" r:id="rId10"/>
    <p:sldLayoutId id="2147483953" r:id="rId11"/>
    <p:sldLayoutId id="2147483952" r:id="rId12"/>
    <p:sldLayoutId id="2147483950" r:id="rId13"/>
    <p:sldLayoutId id="2147483949" r:id="rId14"/>
    <p:sldLayoutId id="2147483948" r:id="rId15"/>
    <p:sldLayoutId id="2147483946" r:id="rId16"/>
    <p:sldLayoutId id="2147483903" r:id="rId17"/>
    <p:sldLayoutId id="2147483969" r:id="rId18"/>
    <p:sldLayoutId id="2147483968" r:id="rId19"/>
    <p:sldLayoutId id="2147483967" r:id="rId20"/>
    <p:sldLayoutId id="2147483961" r:id="rId21"/>
    <p:sldLayoutId id="2147483955" r:id="rId22"/>
    <p:sldLayoutId id="2147483964" r:id="rId23"/>
    <p:sldLayoutId id="2147483966" r:id="rId24"/>
    <p:sldLayoutId id="2147483970" r:id="rId25"/>
    <p:sldLayoutId id="2147483971" r:id="rId26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jpg"/><Relationship Id="rId4" Type="http://schemas.openxmlformats.org/officeDocument/2006/relationships/image" Target="../media/image3.jf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iuqiu.pthg.gov.tw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radama-islands-resort.com/" TargetMode="Externa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群組 25">
            <a:extLst>
              <a:ext uri="{FF2B5EF4-FFF2-40B4-BE49-F238E27FC236}">
                <a16:creationId xmlns:a16="http://schemas.microsoft.com/office/drawing/2014/main" id="{1903BCDE-7507-7C8D-D5F9-C5442160ED9A}"/>
              </a:ext>
            </a:extLst>
          </p:cNvPr>
          <p:cNvGrpSpPr/>
          <p:nvPr/>
        </p:nvGrpSpPr>
        <p:grpSpPr>
          <a:xfrm>
            <a:off x="-18673" y="3851568"/>
            <a:ext cx="12210673" cy="3059467"/>
            <a:chOff x="-18673" y="3851568"/>
            <a:chExt cx="12210673" cy="3059467"/>
          </a:xfrm>
        </p:grpSpPr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C9400C87-BB25-901B-9715-A93C318E7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6639" y="3887205"/>
              <a:ext cx="4545788" cy="3013208"/>
            </a:xfrm>
            <a:prstGeom prst="rect">
              <a:avLst/>
            </a:prstGeom>
          </p:spPr>
        </p:pic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BE778B2D-9F0E-F97C-54E4-024C953DC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8673" y="3851568"/>
              <a:ext cx="4030503" cy="3025565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88B6F465-5037-8DE1-F2C7-2D5CFF5F8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5400000">
              <a:off x="2607253" y="4235245"/>
              <a:ext cx="3005012" cy="2253759"/>
            </a:xfrm>
            <a:prstGeom prst="rect">
              <a:avLst/>
            </a:prstGeom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C08A8EB6-84BE-606D-CB5D-84AC8FFA2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82427" y="3891444"/>
              <a:ext cx="2409573" cy="3019591"/>
            </a:xfrm>
            <a:prstGeom prst="rect">
              <a:avLst/>
            </a:prstGeom>
          </p:spPr>
        </p:pic>
      </p:grpSp>
      <p:sp>
        <p:nvSpPr>
          <p:cNvPr id="11" name="Oval 10"/>
          <p:cNvSpPr/>
          <p:nvPr/>
        </p:nvSpPr>
        <p:spPr>
          <a:xfrm>
            <a:off x="3291490" y="308723"/>
            <a:ext cx="5511147" cy="5511147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900261" y="910386"/>
            <a:ext cx="4244217" cy="424421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F36D5A15-09EE-4641-A92A-999EE2EECFE0}"/>
              </a:ext>
            </a:extLst>
          </p:cNvPr>
          <p:cNvSpPr>
            <a:spLocks/>
          </p:cNvSpPr>
          <p:nvPr/>
        </p:nvSpPr>
        <p:spPr bwMode="auto">
          <a:xfrm>
            <a:off x="4264652" y="2649535"/>
            <a:ext cx="3515434" cy="829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zh-TW" altLang="en-US" sz="5000" b="1" spc="300" dirty="0">
                <a:solidFill>
                  <a:schemeClr val="bg1"/>
                </a:solidFill>
                <a:latin typeface="Montserrat Light" panose="00000400000000000000" pitchFamily="50" charset="0"/>
                <a:ea typeface="Lato Light" charset="0"/>
                <a:cs typeface="Lato Light" charset="0"/>
                <a:sym typeface="Montserrat-Bold" charset="0"/>
              </a:rPr>
              <a:t>小琉球</a:t>
            </a:r>
            <a:endParaRPr lang="en-US" sz="5000" b="1" spc="300" dirty="0">
              <a:solidFill>
                <a:schemeClr val="bg1"/>
              </a:solidFill>
              <a:latin typeface="Montserrat Light" panose="00000400000000000000" pitchFamily="50" charset="0"/>
              <a:ea typeface="Lato Light" charset="0"/>
              <a:cs typeface="Lato Light" charset="0"/>
              <a:sym typeface="Montserrat-Bold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6B6D7C-ECD8-4660-92C1-83854D64630B}"/>
              </a:ext>
            </a:extLst>
          </p:cNvPr>
          <p:cNvSpPr txBox="1"/>
          <p:nvPr/>
        </p:nvSpPr>
        <p:spPr>
          <a:xfrm>
            <a:off x="3907907" y="3546226"/>
            <a:ext cx="42783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700" dirty="0">
                <a:solidFill>
                  <a:schemeClr val="bg1"/>
                </a:solidFill>
                <a:latin typeface="Montserrat Light" panose="00000400000000000000" pitchFamily="50" charset="0"/>
              </a:rPr>
              <a:t>XIAO LIU QIU</a:t>
            </a:r>
          </a:p>
        </p:txBody>
      </p:sp>
    </p:spTree>
    <p:extLst>
      <p:ext uri="{BB962C8B-B14F-4D97-AF65-F5344CB8AC3E}">
        <p14:creationId xmlns:p14="http://schemas.microsoft.com/office/powerpoint/2010/main" val="118749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4A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1A4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9A2C1D1-B6A4-4A4E-BD5B-73965C2E1914}"/>
              </a:ext>
            </a:extLst>
          </p:cNvPr>
          <p:cNvSpPr txBox="1"/>
          <p:nvPr/>
        </p:nvSpPr>
        <p:spPr>
          <a:xfrm>
            <a:off x="3251992" y="927240"/>
            <a:ext cx="56880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000" b="1" spc="5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endParaRPr lang="en-US" sz="3000" b="1" spc="5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AC7294F-A670-498A-B320-CEBFEAD35A80}"/>
              </a:ext>
            </a:extLst>
          </p:cNvPr>
          <p:cNvSpPr txBox="1"/>
          <p:nvPr/>
        </p:nvSpPr>
        <p:spPr>
          <a:xfrm>
            <a:off x="3956844" y="1476345"/>
            <a:ext cx="42783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700" dirty="0">
                <a:solidFill>
                  <a:schemeClr val="bg1"/>
                </a:solidFill>
                <a:latin typeface="Montserrat Light" panose="00000400000000000000" pitchFamily="50" charset="0"/>
              </a:rPr>
              <a:t>Introduce</a:t>
            </a: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D4437EA4-98A9-4B7C-A876-5F2D49C84388}"/>
              </a:ext>
            </a:extLst>
          </p:cNvPr>
          <p:cNvCxnSpPr>
            <a:cxnSpLocks/>
          </p:cNvCxnSpPr>
          <p:nvPr/>
        </p:nvCxnSpPr>
        <p:spPr>
          <a:xfrm>
            <a:off x="5505676" y="2018254"/>
            <a:ext cx="1180646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angle 6">
            <a:extLst>
              <a:ext uri="{FF2B5EF4-FFF2-40B4-BE49-F238E27FC236}">
                <a16:creationId xmlns:a16="http://schemas.microsoft.com/office/drawing/2014/main" id="{C9738873-52B4-454E-8168-B7F438387C75}"/>
              </a:ext>
            </a:extLst>
          </p:cNvPr>
          <p:cNvSpPr>
            <a:spLocks/>
          </p:cNvSpPr>
          <p:nvPr/>
        </p:nvSpPr>
        <p:spPr bwMode="auto">
          <a:xfrm>
            <a:off x="1676412" y="4440385"/>
            <a:ext cx="1731854" cy="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zh-TW" altLang="en-US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  <a:sym typeface="Montserrat-Regular" charset="0"/>
              </a:rPr>
              <a:t>首頁</a:t>
            </a:r>
            <a:endParaRPr lang="en-US" sz="20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 charset="0"/>
              <a:sym typeface="Montserrat-Regular" charset="0"/>
            </a:endParaRPr>
          </a:p>
        </p:txBody>
      </p:sp>
      <p:pic>
        <p:nvPicPr>
          <p:cNvPr id="18" name="圖片版面配置區 17">
            <a:extLst>
              <a:ext uri="{FF2B5EF4-FFF2-40B4-BE49-F238E27FC236}">
                <a16:creationId xmlns:a16="http://schemas.microsoft.com/office/drawing/2014/main" id="{DE6ACF74-8527-0E52-1848-A35C7DEF97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36518" b="36518"/>
          <a:stretch/>
        </p:blipFill>
        <p:spPr>
          <a:xfrm>
            <a:off x="5043143" y="2408478"/>
            <a:ext cx="2105714" cy="1482747"/>
          </a:xfr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1BA2F6E7-7B7D-E692-9DC0-D2AEE8E20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886" y="2430465"/>
            <a:ext cx="2596906" cy="1460760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ECA334DF-102D-D8E8-BBB3-67ABFFD57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8055" y="2453475"/>
            <a:ext cx="2623524" cy="1475732"/>
          </a:xfrm>
          <a:prstGeom prst="rect">
            <a:avLst/>
          </a:prstGeom>
        </p:spPr>
      </p:pic>
      <p:sp>
        <p:nvSpPr>
          <p:cNvPr id="39" name="Rectangle 6">
            <a:extLst>
              <a:ext uri="{FF2B5EF4-FFF2-40B4-BE49-F238E27FC236}">
                <a16:creationId xmlns:a16="http://schemas.microsoft.com/office/drawing/2014/main" id="{FF979C7B-B82B-66B7-07EB-5CF51935CCD0}"/>
              </a:ext>
            </a:extLst>
          </p:cNvPr>
          <p:cNvSpPr>
            <a:spLocks/>
          </p:cNvSpPr>
          <p:nvPr/>
        </p:nvSpPr>
        <p:spPr bwMode="auto">
          <a:xfrm>
            <a:off x="5230073" y="4441271"/>
            <a:ext cx="1731854" cy="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zh-TW" altLang="en-US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  <a:sym typeface="Montserrat-Regular" charset="0"/>
              </a:rPr>
              <a:t>交通</a:t>
            </a:r>
            <a:endParaRPr lang="en-US" sz="20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 charset="0"/>
              <a:sym typeface="Montserrat-Regular" charset="0"/>
            </a:endParaRPr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7959A2EA-9F41-F0EA-AB72-9EEBBC0651FA}"/>
              </a:ext>
            </a:extLst>
          </p:cNvPr>
          <p:cNvSpPr>
            <a:spLocks/>
          </p:cNvSpPr>
          <p:nvPr/>
        </p:nvSpPr>
        <p:spPr bwMode="auto">
          <a:xfrm>
            <a:off x="9092356" y="5406645"/>
            <a:ext cx="1731854" cy="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endParaRPr lang="en-US" sz="20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 charset="0"/>
              <a:sym typeface="Montserrat-Regular" charset="0"/>
            </a:endParaRPr>
          </a:p>
        </p:txBody>
      </p:sp>
      <p:sp>
        <p:nvSpPr>
          <p:cNvPr id="41" name="Rectangle 6">
            <a:extLst>
              <a:ext uri="{FF2B5EF4-FFF2-40B4-BE49-F238E27FC236}">
                <a16:creationId xmlns:a16="http://schemas.microsoft.com/office/drawing/2014/main" id="{65C31FAA-31DB-1E2A-F69B-B11AF65B5F5C}"/>
              </a:ext>
            </a:extLst>
          </p:cNvPr>
          <p:cNvSpPr>
            <a:spLocks/>
          </p:cNvSpPr>
          <p:nvPr/>
        </p:nvSpPr>
        <p:spPr bwMode="auto">
          <a:xfrm>
            <a:off x="9248417" y="4431121"/>
            <a:ext cx="1731854" cy="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zh-TW" altLang="en-US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  <a:sym typeface="Montserrat-Regular" charset="0"/>
              </a:rPr>
              <a:t>住宿</a:t>
            </a:r>
            <a:endParaRPr lang="en-US" sz="20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 charset="0"/>
              <a:sym typeface="Montserrat-Regular" charset="0"/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EFA82B76-8A67-24E9-916B-75C7EA6F308D}"/>
              </a:ext>
            </a:extLst>
          </p:cNvPr>
          <p:cNvSpPr txBox="1"/>
          <p:nvPr/>
        </p:nvSpPr>
        <p:spPr>
          <a:xfrm>
            <a:off x="4800075" y="4896511"/>
            <a:ext cx="3105434" cy="1345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須經由東港船運轉乘: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zh-TW" altLang="en-US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陸上交通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zh-TW" altLang="en-US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前往小琉球的船班資訊</a:t>
            </a:r>
            <a:endParaRPr lang="en-US" altLang="zh-TW" sz="1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zh-TW" altLang="en-US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島上環島公車的時刻表</a:t>
            </a: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1DF4706F-1962-EA81-6295-E18832590E83}"/>
              </a:ext>
            </a:extLst>
          </p:cNvPr>
          <p:cNvSpPr txBox="1"/>
          <p:nvPr/>
        </p:nvSpPr>
        <p:spPr>
          <a:xfrm>
            <a:off x="8759971" y="4850705"/>
            <a:ext cx="2708746" cy="3758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利用政府公開資訊平台串接</a:t>
            </a:r>
            <a:r>
              <a:rPr lang="en-US" altLang="zh-TW" dirty="0"/>
              <a:t>API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5DF0777-434F-70D7-575F-5F8A06120393}"/>
              </a:ext>
            </a:extLst>
          </p:cNvPr>
          <p:cNvSpPr txBox="1"/>
          <p:nvPr/>
        </p:nvSpPr>
        <p:spPr>
          <a:xfrm>
            <a:off x="1548733" y="4896511"/>
            <a:ext cx="2064495" cy="6990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離島風情</a:t>
            </a:r>
            <a:r>
              <a:rPr lang="en-US" altLang="zh-TW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(?)</a:t>
            </a:r>
            <a:r>
              <a:rPr lang="zh-TW" altLang="en-US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沉浸式設計</a:t>
            </a:r>
            <a:endParaRPr lang="en-US" altLang="zh-TW" sz="1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感受海島的風景、氣氛</a:t>
            </a:r>
          </a:p>
        </p:txBody>
      </p:sp>
    </p:spTree>
    <p:extLst>
      <p:ext uri="{BB962C8B-B14F-4D97-AF65-F5344CB8AC3E}">
        <p14:creationId xmlns:p14="http://schemas.microsoft.com/office/powerpoint/2010/main" val="2575328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4A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4F5A1AB5-3B3A-ADFC-DB57-FB6B97F31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075" y="2306077"/>
            <a:ext cx="2326511" cy="1308662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6BB1C927-60BA-DEE8-788F-6B711B66D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172" y="2300955"/>
            <a:ext cx="2326511" cy="1308662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127879EA-BB49-3DAD-4FC5-F43894061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0463" y="2300955"/>
            <a:ext cx="2278822" cy="1281837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19009CDA-A400-DC19-41AD-18C891867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0368" y="2325308"/>
            <a:ext cx="2366024" cy="1330889"/>
          </a:xfrm>
          <a:prstGeom prst="rect">
            <a:avLst/>
          </a:prstGeom>
        </p:spPr>
      </p:pic>
      <p:sp>
        <p:nvSpPr>
          <p:cNvPr id="42" name="Rectangle 6">
            <a:extLst>
              <a:ext uri="{FF2B5EF4-FFF2-40B4-BE49-F238E27FC236}">
                <a16:creationId xmlns:a16="http://schemas.microsoft.com/office/drawing/2014/main" id="{17D02EA6-8AD9-69AF-7487-0C2646EA166B}"/>
              </a:ext>
            </a:extLst>
          </p:cNvPr>
          <p:cNvSpPr>
            <a:spLocks/>
          </p:cNvSpPr>
          <p:nvPr/>
        </p:nvSpPr>
        <p:spPr bwMode="auto">
          <a:xfrm>
            <a:off x="7964616" y="4214779"/>
            <a:ext cx="1731854" cy="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zh-TW" altLang="en-US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  <a:sym typeface="Montserrat-Regular" charset="0"/>
              </a:rPr>
              <a:t>飲食</a:t>
            </a:r>
            <a:endParaRPr lang="en-US" sz="20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 charset="0"/>
              <a:sym typeface="Montserrat-Regular" charset="0"/>
            </a:endParaRPr>
          </a:p>
        </p:txBody>
      </p:sp>
      <p:sp>
        <p:nvSpPr>
          <p:cNvPr id="43" name="Rectangle 6">
            <a:extLst>
              <a:ext uri="{FF2B5EF4-FFF2-40B4-BE49-F238E27FC236}">
                <a16:creationId xmlns:a16="http://schemas.microsoft.com/office/drawing/2014/main" id="{0015486E-1712-15CC-E9D0-2155BF18CA3F}"/>
              </a:ext>
            </a:extLst>
          </p:cNvPr>
          <p:cNvSpPr>
            <a:spLocks/>
          </p:cNvSpPr>
          <p:nvPr/>
        </p:nvSpPr>
        <p:spPr bwMode="auto">
          <a:xfrm>
            <a:off x="2135351" y="4211009"/>
            <a:ext cx="1731854" cy="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zh-TW" altLang="en-US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  <a:sym typeface="Montserrat-Regular" charset="0"/>
              </a:rPr>
              <a:t>觀光</a:t>
            </a:r>
            <a:r>
              <a:rPr lang="en-US" altLang="zh-TW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  <a:sym typeface="Montserrat-Regular" charset="0"/>
              </a:rPr>
              <a:t>&amp;</a:t>
            </a:r>
            <a:r>
              <a:rPr lang="zh-TW" altLang="en-US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  <a:sym typeface="Montserrat-Regular" charset="0"/>
              </a:rPr>
              <a:t>玩樂</a:t>
            </a:r>
            <a:endParaRPr lang="en-US" sz="2000" b="1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 charset="0"/>
              <a:sym typeface="Montserrat-Regular" charset="0"/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FDB22667-E5F3-E85C-B620-A76CA882E978}"/>
              </a:ext>
            </a:extLst>
          </p:cNvPr>
          <p:cNvSpPr txBox="1"/>
          <p:nvPr/>
        </p:nvSpPr>
        <p:spPr>
          <a:xfrm>
            <a:off x="7691132" y="4581262"/>
            <a:ext cx="2551518" cy="3758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zh-TW" dirty="0"/>
              <a:t>以在地特</a:t>
            </a:r>
            <a:r>
              <a:rPr lang="zh-TW" altLang="en-US" dirty="0"/>
              <a:t>色</a:t>
            </a:r>
            <a:r>
              <a:rPr lang="zh-TW" altLang="zh-TW" dirty="0"/>
              <a:t>店</a:t>
            </a:r>
            <a:r>
              <a:rPr lang="zh-TW" altLang="en-US" dirty="0"/>
              <a:t>家</a:t>
            </a:r>
            <a:r>
              <a:rPr lang="zh-TW" altLang="zh-TW" dirty="0"/>
              <a:t>和</a:t>
            </a:r>
            <a:r>
              <a:rPr lang="zh-TW" altLang="en-US" dirty="0"/>
              <a:t>飲食為主</a:t>
            </a: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EB923D1D-4042-7659-F582-84A69F29F4AA}"/>
              </a:ext>
            </a:extLst>
          </p:cNvPr>
          <p:cNvSpPr txBox="1"/>
          <p:nvPr/>
        </p:nvSpPr>
        <p:spPr>
          <a:xfrm>
            <a:off x="1450793" y="4620310"/>
            <a:ext cx="2962587" cy="69903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algn="ctr"/>
            <a:r>
              <a:rPr lang="zh-TW" altLang="en-US" dirty="0"/>
              <a:t>景點整理</a:t>
            </a:r>
            <a:endParaRPr lang="en-US" altLang="zh-TW" dirty="0"/>
          </a:p>
          <a:p>
            <a:pPr algn="ctr"/>
            <a:r>
              <a:rPr lang="zh-TW" altLang="en-US" dirty="0"/>
              <a:t>參考部落客的攝影作品</a:t>
            </a:r>
          </a:p>
        </p:txBody>
      </p:sp>
    </p:spTree>
    <p:extLst>
      <p:ext uri="{BB962C8B-B14F-4D97-AF65-F5344CB8AC3E}">
        <p14:creationId xmlns:p14="http://schemas.microsoft.com/office/powerpoint/2010/main" val="2979505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版面配置區 5">
            <a:extLst>
              <a:ext uri="{FF2B5EF4-FFF2-40B4-BE49-F238E27FC236}">
                <a16:creationId xmlns:a16="http://schemas.microsoft.com/office/drawing/2014/main" id="{4CEA965C-1A46-653D-4545-CA085E444C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500" b="12500"/>
          <a:stretch>
            <a:fillRect/>
          </a:stretch>
        </p:blipFill>
        <p:spPr/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918EEA0-915E-4239-BCAF-1E5908C717D4}"/>
              </a:ext>
            </a:extLst>
          </p:cNvPr>
          <p:cNvSpPr/>
          <p:nvPr/>
        </p:nvSpPr>
        <p:spPr>
          <a:xfrm>
            <a:off x="0" y="2152650"/>
            <a:ext cx="12192000" cy="2552700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2D2FF1C-826A-45A4-9EA4-CED288E6545B}"/>
              </a:ext>
            </a:extLst>
          </p:cNvPr>
          <p:cNvGrpSpPr/>
          <p:nvPr/>
        </p:nvGrpSpPr>
        <p:grpSpPr>
          <a:xfrm>
            <a:off x="3449413" y="2900329"/>
            <a:ext cx="5293173" cy="1149675"/>
            <a:chOff x="3449413" y="2972025"/>
            <a:chExt cx="5293173" cy="114967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1FDD9D-D01E-4AB0-A0F9-F0020B7F9217}"/>
                </a:ext>
              </a:extLst>
            </p:cNvPr>
            <p:cNvSpPr txBox="1"/>
            <p:nvPr/>
          </p:nvSpPr>
          <p:spPr>
            <a:xfrm>
              <a:off x="3449413" y="2972025"/>
              <a:ext cx="529317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4000" spc="500" dirty="0">
                  <a:solidFill>
                    <a:schemeClr val="bg1"/>
                  </a:solidFill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心路歷程</a:t>
              </a:r>
              <a:endParaRPr lang="en-US" sz="4000" b="1" spc="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6F0530-112C-48F0-A264-87C8268820E8}"/>
                </a:ext>
              </a:extLst>
            </p:cNvPr>
            <p:cNvSpPr txBox="1"/>
            <p:nvPr/>
          </p:nvSpPr>
          <p:spPr>
            <a:xfrm>
              <a:off x="4057650" y="3783146"/>
              <a:ext cx="40767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7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2006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5474">
            <a:alpha val="9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版面配置區 4">
            <a:extLst>
              <a:ext uri="{FF2B5EF4-FFF2-40B4-BE49-F238E27FC236}">
                <a16:creationId xmlns:a16="http://schemas.microsoft.com/office/drawing/2014/main" id="{CBE7332C-3FF9-AE06-A63E-67C48C3686F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2446" b="12446"/>
          <a:stretch>
            <a:fillRect/>
          </a:stretch>
        </p:blipFill>
        <p:spPr>
          <a:xfrm flipH="1">
            <a:off x="6096000" y="0"/>
            <a:ext cx="6096000" cy="6858000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5304E5B-276B-8754-A56F-010DC0AAEFAF}"/>
              </a:ext>
            </a:extLst>
          </p:cNvPr>
          <p:cNvSpPr txBox="1"/>
          <p:nvPr/>
        </p:nvSpPr>
        <p:spPr>
          <a:xfrm>
            <a:off x="1338943" y="407389"/>
            <a:ext cx="4045132" cy="1122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1600" spc="3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marL="342900" indent="-342900">
              <a:spcBef>
                <a:spcPts val="2400"/>
              </a:spcBef>
              <a:buFont typeface="Wingdings" panose="05000000000000000000" pitchFamily="2" charset="2"/>
              <a:buAutoNum type="circleNumWdWhitePlain"/>
            </a:pPr>
            <a:r>
              <a:rPr lang="zh-TW" altLang="en-US" sz="2000" b="1" dirty="0">
                <a:cs typeface="Lato Black" charset="0"/>
              </a:rPr>
              <a:t>初衷規劃</a:t>
            </a:r>
            <a:br>
              <a:rPr lang="en-US" altLang="zh-TW" dirty="0"/>
            </a:br>
            <a:r>
              <a:rPr lang="zh-TW" altLang="en-US" dirty="0"/>
              <a:t>問答互動網站</a:t>
            </a:r>
            <a:r>
              <a:rPr lang="en-US" altLang="zh-TW" dirty="0"/>
              <a:t> vs. </a:t>
            </a:r>
            <a:r>
              <a:rPr lang="zh-TW" altLang="en-US" dirty="0"/>
              <a:t>觀光網站​</a:t>
            </a:r>
            <a:endParaRPr lang="en-US" altLang="zh-TW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227AF26-211B-6B51-A5B0-34B45C0711B8}"/>
              </a:ext>
            </a:extLst>
          </p:cNvPr>
          <p:cNvSpPr txBox="1"/>
          <p:nvPr/>
        </p:nvSpPr>
        <p:spPr>
          <a:xfrm>
            <a:off x="3303815" y="3320664"/>
            <a:ext cx="3425734" cy="1124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lnSpc>
                <a:spcPct val="200000"/>
              </a:lnSpc>
              <a:spcBef>
                <a:spcPts val="1200"/>
              </a:spcBef>
              <a:buFont typeface="Wingdings" panose="05000000000000000000" pitchFamily="2" charset="2"/>
              <a:buAutoNum type="circleNumWdWhitePlain"/>
              <a:defRPr sz="2000" b="1" spc="3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defRPr>
            </a:lvl1pPr>
          </a:lstStyle>
          <a:p>
            <a:pPr>
              <a:spcBef>
                <a:spcPts val="2400"/>
              </a:spcBef>
              <a:buFont typeface="Wingdings" panose="05000000000000000000" pitchFamily="2" charset="2"/>
              <a:buAutoNum type="circleNumWdWhitePlain" startAt="3"/>
            </a:pPr>
            <a:r>
              <a:rPr lang="zh-TW" altLang="en-US" dirty="0"/>
              <a:t>程式​</a:t>
            </a:r>
            <a:br>
              <a:rPr lang="en-US" altLang="zh-TW" dirty="0"/>
            </a:br>
            <a:r>
              <a:rPr lang="zh-TW" altLang="en-US" sz="1600" b="0" dirty="0">
                <a:cs typeface="+mn-cs"/>
              </a:rPr>
              <a:t>特效衝突</a:t>
            </a:r>
            <a:r>
              <a:rPr lang="en-US" altLang="zh-TW" sz="1600" b="0" dirty="0">
                <a:cs typeface="+mn-cs"/>
              </a:rPr>
              <a:t>/API</a:t>
            </a:r>
            <a:r>
              <a:rPr lang="zh-TW" altLang="en-US" sz="1600" b="0" dirty="0">
                <a:cs typeface="+mn-cs"/>
              </a:rPr>
              <a:t>串接</a:t>
            </a:r>
            <a:endParaRPr lang="en-US" altLang="zh-TW" sz="1600" b="0" dirty="0">
              <a:cs typeface="+mn-cs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F3C3FFBA-B336-AFE9-5E91-270736D52F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76" r="11976"/>
          <a:stretch/>
        </p:blipFill>
        <p:spPr>
          <a:xfrm>
            <a:off x="0" y="0"/>
            <a:ext cx="3976552" cy="6858000"/>
          </a:xfrm>
          <a:prstGeom prst="rtTriangle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FAD3A126-6CC6-A0E4-E21B-45E5E465D9CC}"/>
              </a:ext>
            </a:extLst>
          </p:cNvPr>
          <p:cNvSpPr txBox="1"/>
          <p:nvPr/>
        </p:nvSpPr>
        <p:spPr>
          <a:xfrm>
            <a:off x="2474323" y="1912751"/>
            <a:ext cx="6096000" cy="11220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spcBef>
                <a:spcPts val="2400"/>
              </a:spcBef>
              <a:buFont typeface="Wingdings" panose="05000000000000000000" pitchFamily="2" charset="2"/>
              <a:buAutoNum type="circleNumWdWhitePlain" startAt="2"/>
            </a:pPr>
            <a:r>
              <a:rPr lang="zh-TW" altLang="en-US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rPr>
              <a:t>人力問題</a:t>
            </a:r>
            <a:br>
              <a:rPr lang="en-US" altLang="zh-TW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rPr>
            </a:b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rPr>
              <a:t>企劃</a:t>
            </a:r>
            <a:r>
              <a:rPr lang="en-US" altLang="zh-TW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rPr>
              <a:t>/</a:t>
            </a: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rPr>
              <a:t>設計</a:t>
            </a:r>
            <a:r>
              <a:rPr lang="en-US" altLang="zh-TW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rPr>
              <a:t>/</a:t>
            </a: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rPr>
              <a:t>程式分工​</a:t>
            </a:r>
            <a:endParaRPr lang="en-US" altLang="zh-TW" sz="1600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BE395D5-D163-847B-981E-11E01A2878EC}"/>
              </a:ext>
            </a:extLst>
          </p:cNvPr>
          <p:cNvSpPr txBox="1"/>
          <p:nvPr/>
        </p:nvSpPr>
        <p:spPr>
          <a:xfrm>
            <a:off x="4590506" y="4715472"/>
            <a:ext cx="6096000" cy="1616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spcBef>
                <a:spcPts val="2400"/>
              </a:spcBef>
              <a:buFont typeface="Wingdings" panose="05000000000000000000" pitchFamily="2" charset="2"/>
              <a:buAutoNum type="circleNumWdWhitePlain" startAt="4"/>
            </a:pPr>
            <a:r>
              <a:rPr lang="zh-TW" altLang="en-US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rPr>
              <a:t>時程壓力</a:t>
            </a:r>
            <a:br>
              <a:rPr lang="en-US" altLang="zh-TW" sz="2000" b="1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 Black" charset="0"/>
              </a:rPr>
            </a:b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轉換主題後的準備</a:t>
            </a:r>
            <a:r>
              <a:rPr lang="en-US" altLang="zh-TW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….</a:t>
            </a:r>
            <a:br>
              <a:rPr lang="en-US" altLang="zh-TW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扣掉企劃設計剩一周</a:t>
            </a:r>
            <a:r>
              <a:rPr lang="en-US" altLang="zh-TW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2820498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版面配置區 5">
            <a:extLst>
              <a:ext uri="{FF2B5EF4-FFF2-40B4-BE49-F238E27FC236}">
                <a16:creationId xmlns:a16="http://schemas.microsoft.com/office/drawing/2014/main" id="{4CEA965C-1A46-653D-4545-CA085E444C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500" b="12500"/>
          <a:stretch>
            <a:fillRect/>
          </a:stretch>
        </p:blipFill>
        <p:spPr/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918EEA0-915E-4239-BCAF-1E5908C717D4}"/>
              </a:ext>
            </a:extLst>
          </p:cNvPr>
          <p:cNvSpPr/>
          <p:nvPr/>
        </p:nvSpPr>
        <p:spPr>
          <a:xfrm>
            <a:off x="0" y="2152650"/>
            <a:ext cx="12192000" cy="2552700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2D2FF1C-826A-45A4-9EA4-CED288E6545B}"/>
              </a:ext>
            </a:extLst>
          </p:cNvPr>
          <p:cNvGrpSpPr/>
          <p:nvPr/>
        </p:nvGrpSpPr>
        <p:grpSpPr>
          <a:xfrm>
            <a:off x="3449413" y="2900329"/>
            <a:ext cx="5293173" cy="1395896"/>
            <a:chOff x="3449413" y="2972025"/>
            <a:chExt cx="5293173" cy="139589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1FDD9D-D01E-4AB0-A0F9-F0020B7F9217}"/>
                </a:ext>
              </a:extLst>
            </p:cNvPr>
            <p:cNvSpPr txBox="1"/>
            <p:nvPr/>
          </p:nvSpPr>
          <p:spPr>
            <a:xfrm>
              <a:off x="3449413" y="2972025"/>
              <a:ext cx="529317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4000" spc="500" dirty="0">
                  <a:solidFill>
                    <a:schemeClr val="bg1"/>
                  </a:solidFill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網站瀏覽時間</a:t>
              </a:r>
              <a:endParaRPr lang="en-US" altLang="zh-TW" sz="4000" spc="500" dirty="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pPr algn="ctr"/>
              <a:endParaRPr lang="en-US" sz="4000" b="1" spc="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6F0530-112C-48F0-A264-87C8268820E8}"/>
                </a:ext>
              </a:extLst>
            </p:cNvPr>
            <p:cNvSpPr txBox="1"/>
            <p:nvPr/>
          </p:nvSpPr>
          <p:spPr>
            <a:xfrm>
              <a:off x="4057650" y="3783146"/>
              <a:ext cx="40767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600" spc="700" dirty="0">
                  <a:solidFill>
                    <a:schemeClr val="bg1"/>
                  </a:solidFill>
                  <a:latin typeface="Montserrat Light" panose="00000400000000000000" pitchFamily="50" charset="0"/>
                </a:rPr>
                <a:t>WEB-BROWSING</a:t>
              </a:r>
            </a:p>
            <a:p>
              <a:pPr algn="ctr"/>
              <a:endParaRPr lang="en-US" sz="1600" spc="7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9682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版面配置區 5">
            <a:extLst>
              <a:ext uri="{FF2B5EF4-FFF2-40B4-BE49-F238E27FC236}">
                <a16:creationId xmlns:a16="http://schemas.microsoft.com/office/drawing/2014/main" id="{25BD4596-F5A6-D9F8-8A8E-3F49E039430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7728" b="7728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6" name="Rectangle 15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2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FB9F590-8C27-4471-B0E4-9139F6BF4127}"/>
              </a:ext>
            </a:extLst>
          </p:cNvPr>
          <p:cNvSpPr txBox="1"/>
          <p:nvPr/>
        </p:nvSpPr>
        <p:spPr>
          <a:xfrm>
            <a:off x="6478718" y="2142299"/>
            <a:ext cx="30934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spc="500" dirty="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特別感謝</a:t>
            </a:r>
            <a:endParaRPr lang="en-US" sz="3000" spc="500" dirty="0">
              <a:solidFill>
                <a:schemeClr val="bg1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BA18453D-0286-44E0-84EB-3546D4080E17}"/>
              </a:ext>
            </a:extLst>
          </p:cNvPr>
          <p:cNvSpPr txBox="1"/>
          <p:nvPr/>
        </p:nvSpPr>
        <p:spPr>
          <a:xfrm>
            <a:off x="6478718" y="2914112"/>
            <a:ext cx="4181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spc="700" dirty="0">
                <a:solidFill>
                  <a:schemeClr val="bg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數位方塊的各位老師及助教</a:t>
            </a:r>
            <a:endParaRPr lang="en-US" sz="1600" spc="700" dirty="0">
              <a:solidFill>
                <a:schemeClr val="bg1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0AEF190-40F8-45DA-8B90-BED78CDCCBB7}"/>
              </a:ext>
            </a:extLst>
          </p:cNvPr>
          <p:cNvCxnSpPr>
            <a:cxnSpLocks/>
          </p:cNvCxnSpPr>
          <p:nvPr/>
        </p:nvCxnSpPr>
        <p:spPr>
          <a:xfrm>
            <a:off x="6580318" y="3422605"/>
            <a:ext cx="11806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B0533D16-1F07-4E22-B184-03B323A199CC}"/>
              </a:ext>
            </a:extLst>
          </p:cNvPr>
          <p:cNvSpPr txBox="1"/>
          <p:nvPr/>
        </p:nvSpPr>
        <p:spPr>
          <a:xfrm>
            <a:off x="6478718" y="3747128"/>
            <a:ext cx="4271591" cy="92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TW" altLang="en-US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 charset="0"/>
              </a:rPr>
              <a:t>沒有你們，就沒有今天的我們</a:t>
            </a:r>
            <a:endParaRPr lang="en-US" altLang="zh-TW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 charset="0"/>
            </a:endParaRPr>
          </a:p>
          <a:p>
            <a:pPr algn="just">
              <a:lnSpc>
                <a:spcPts val="2200"/>
              </a:lnSpc>
            </a:pPr>
            <a:endParaRPr lang="en-US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 charset="0"/>
            </a:endParaRPr>
          </a:p>
          <a:p>
            <a:pPr algn="just">
              <a:lnSpc>
                <a:spcPts val="2200"/>
              </a:lnSpc>
            </a:pPr>
            <a:r>
              <a:rPr lang="en-US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94824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Rectangle 213">
            <a:extLst>
              <a:ext uri="{FF2B5EF4-FFF2-40B4-BE49-F238E27FC236}">
                <a16:creationId xmlns:a16="http://schemas.microsoft.com/office/drawing/2014/main" id="{BB451901-4947-4308-ACDB-CBE961989C68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1CD432-2E97-41B2-9C74-11566F1E0C0D}"/>
              </a:ext>
            </a:extLst>
          </p:cNvPr>
          <p:cNvSpPr txBox="1"/>
          <p:nvPr/>
        </p:nvSpPr>
        <p:spPr>
          <a:xfrm>
            <a:off x="2812026" y="3152001"/>
            <a:ext cx="65679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000" spc="1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謝謝聆聽</a:t>
            </a:r>
            <a:endParaRPr lang="en-US" sz="3000" spc="1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9589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699CD2A-8A54-4D20-822B-2D2757F559C4}"/>
              </a:ext>
            </a:extLst>
          </p:cNvPr>
          <p:cNvSpPr/>
          <p:nvPr/>
        </p:nvSpPr>
        <p:spPr bwMode="auto">
          <a:xfrm>
            <a:off x="0" y="3500664"/>
            <a:ext cx="6096000" cy="3357336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spc="600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F36D5A15-09EE-4641-A92A-999EE2EECFE0}"/>
              </a:ext>
            </a:extLst>
          </p:cNvPr>
          <p:cNvSpPr>
            <a:spLocks/>
          </p:cNvSpPr>
          <p:nvPr/>
        </p:nvSpPr>
        <p:spPr bwMode="auto">
          <a:xfrm>
            <a:off x="92598" y="4138126"/>
            <a:ext cx="2955402" cy="284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zh-TW" altLang="en-US" sz="2000" spc="600" dirty="0">
                <a:solidFill>
                  <a:schemeClr val="bg1"/>
                </a:solidFill>
                <a:latin typeface="Montserrat Light" panose="00000400000000000000" pitchFamily="50" charset="0"/>
                <a:ea typeface="Lato Light" charset="0"/>
                <a:cs typeface="Lato Light" charset="0"/>
                <a:sym typeface="Montserrat-Bold" charset="0"/>
              </a:rPr>
              <a:t>組別</a:t>
            </a:r>
            <a:endParaRPr lang="en-US" sz="2000" spc="600" dirty="0">
              <a:solidFill>
                <a:schemeClr val="bg1"/>
              </a:solidFill>
              <a:latin typeface="Montserrat Light" panose="00000400000000000000" pitchFamily="50" charset="0"/>
              <a:ea typeface="Lato Light" charset="0"/>
              <a:cs typeface="Lato Light" charset="0"/>
              <a:sym typeface="Montserrat-Bold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357B4E-D009-4AE1-AD73-B8444789805B}"/>
              </a:ext>
            </a:extLst>
          </p:cNvPr>
          <p:cNvSpPr>
            <a:spLocks/>
          </p:cNvSpPr>
          <p:nvPr/>
        </p:nvSpPr>
        <p:spPr bwMode="auto">
          <a:xfrm>
            <a:off x="1757139" y="4523500"/>
            <a:ext cx="542925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endParaRPr lang="en-US" sz="1000" dirty="0">
              <a:solidFill>
                <a:schemeClr val="bg1"/>
              </a:solidFill>
              <a:latin typeface="Montserrat "/>
              <a:ea typeface="Lato" charset="0"/>
              <a:cs typeface="Lato" charset="0"/>
              <a:sym typeface="Montserrat-Bold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699CD2A-8A54-4D20-822B-2D2757F559C4}"/>
              </a:ext>
            </a:extLst>
          </p:cNvPr>
          <p:cNvSpPr/>
          <p:nvPr/>
        </p:nvSpPr>
        <p:spPr bwMode="auto">
          <a:xfrm>
            <a:off x="6096000" y="3500664"/>
            <a:ext cx="6096000" cy="3357336"/>
          </a:xfrm>
          <a:prstGeom prst="rect">
            <a:avLst/>
          </a:prstGeom>
          <a:solidFill>
            <a:schemeClr val="accent6">
              <a:lumMod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CD6381D-E706-047C-0E2E-49EEE1004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4117" y="-42159"/>
            <a:ext cx="4730803" cy="355143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C007A3C-0606-3D5D-49DB-03E62F12F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200" y="-117854"/>
            <a:ext cx="6045214" cy="362712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942AD89-F66F-D46C-E766-2CC525009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966" y="-29841"/>
            <a:ext cx="4720295" cy="3539115"/>
          </a:xfrm>
          <a:prstGeom prst="rect">
            <a:avLst/>
          </a:prstGeom>
        </p:spPr>
      </p:pic>
      <p:sp>
        <p:nvSpPr>
          <p:cNvPr id="21" name="Rectangle 11">
            <a:extLst>
              <a:ext uri="{FF2B5EF4-FFF2-40B4-BE49-F238E27FC236}">
                <a16:creationId xmlns:a16="http://schemas.microsoft.com/office/drawing/2014/main" id="{8FFA3E4A-F617-4427-2446-8039B8AEBCE2}"/>
              </a:ext>
            </a:extLst>
          </p:cNvPr>
          <p:cNvSpPr>
            <a:spLocks/>
          </p:cNvSpPr>
          <p:nvPr/>
        </p:nvSpPr>
        <p:spPr bwMode="auto">
          <a:xfrm>
            <a:off x="5607952" y="4138126"/>
            <a:ext cx="2955402" cy="284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/>
            <a:r>
              <a:rPr lang="zh-TW" altLang="en-US" sz="2000" spc="300" dirty="0">
                <a:solidFill>
                  <a:schemeClr val="bg1"/>
                </a:solidFill>
                <a:latin typeface="Montserrat Light" panose="00000400000000000000" pitchFamily="50" charset="0"/>
                <a:ea typeface="Lato Light" charset="0"/>
                <a:cs typeface="Lato Light" charset="0"/>
                <a:sym typeface="Montserrat-Bold" charset="0"/>
              </a:rPr>
              <a:t>成員</a:t>
            </a:r>
            <a:endParaRPr lang="en-US" sz="2000" spc="300" dirty="0">
              <a:solidFill>
                <a:schemeClr val="bg1"/>
              </a:solidFill>
              <a:latin typeface="Montserrat Light" panose="00000400000000000000" pitchFamily="50" charset="0"/>
              <a:ea typeface="Lato Light" charset="0"/>
              <a:cs typeface="Lato Light" charset="0"/>
              <a:sym typeface="Montserrat-Bold" charset="0"/>
            </a:endParaRPr>
          </a:p>
        </p:txBody>
      </p:sp>
      <p:sp>
        <p:nvSpPr>
          <p:cNvPr id="22" name="Rectangle 4">
            <a:extLst>
              <a:ext uri="{FF2B5EF4-FFF2-40B4-BE49-F238E27FC236}">
                <a16:creationId xmlns:a16="http://schemas.microsoft.com/office/drawing/2014/main" id="{0F79803E-FBA9-D0CA-4312-52B5CA3C60E0}"/>
              </a:ext>
            </a:extLst>
          </p:cNvPr>
          <p:cNvSpPr>
            <a:spLocks/>
          </p:cNvSpPr>
          <p:nvPr/>
        </p:nvSpPr>
        <p:spPr bwMode="auto">
          <a:xfrm>
            <a:off x="7567127" y="4422777"/>
            <a:ext cx="4363318" cy="217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 marL="269240">
              <a:lnSpc>
                <a:spcPct val="150000"/>
              </a:lnSpc>
            </a:pP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蕭郁潔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組長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69240">
              <a:lnSpc>
                <a:spcPct val="150000"/>
              </a:lnSpc>
            </a:pP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詹于萱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程式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69240">
              <a:lnSpc>
                <a:spcPct val="150000"/>
              </a:lnSpc>
            </a:pP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廖華焌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程式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69240">
              <a:lnSpc>
                <a:spcPct val="150000"/>
              </a:lnSpc>
            </a:pP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施易杰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修圖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資料蒐集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69240">
              <a:lnSpc>
                <a:spcPct val="150000"/>
              </a:lnSpc>
            </a:pP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張凱評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簡報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資料蒐集</a:t>
            </a:r>
            <a:r>
              <a:rPr lang="en-US" altLang="zh-TW" sz="14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sz="1400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" charset="0"/>
              <a:sym typeface="Montserrat-Regular" charset="0"/>
            </a:endParaRPr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A8B87E65-DBFE-4F2C-A526-6FE9BF0CD23D}"/>
              </a:ext>
            </a:extLst>
          </p:cNvPr>
          <p:cNvSpPr>
            <a:spLocks/>
          </p:cNvSpPr>
          <p:nvPr/>
        </p:nvSpPr>
        <p:spPr bwMode="auto">
          <a:xfrm>
            <a:off x="2080778" y="4599266"/>
            <a:ext cx="1934445" cy="1169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600"/>
              </a:lnSpc>
            </a:pPr>
            <a:r>
              <a:rPr lang="zh-TW" altLang="en-US" sz="2800" spc="600" dirty="0">
                <a:solidFill>
                  <a:schemeClr val="bg1"/>
                </a:solidFill>
                <a:latin typeface="Montserrat Light" panose="00000400000000000000" pitchFamily="50" charset="0"/>
                <a:ea typeface="Lato" charset="0"/>
                <a:cs typeface="Lato" charset="0"/>
                <a:sym typeface="Montserrat-Regular" charset="0"/>
              </a:rPr>
              <a:t>小紅帽們</a:t>
            </a:r>
            <a:endParaRPr lang="en-US" sz="2800" spc="600" dirty="0">
              <a:solidFill>
                <a:schemeClr val="bg1"/>
              </a:solidFill>
              <a:latin typeface="Montserrat Light" panose="00000400000000000000" pitchFamily="50" charset="0"/>
              <a:ea typeface="Lato" charset="0"/>
              <a:cs typeface="Lato" charset="0"/>
              <a:sym typeface="Montserrat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616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D1E864B-81F5-4622-BA3A-778190103CB7}"/>
              </a:ext>
            </a:extLst>
          </p:cNvPr>
          <p:cNvSpPr txBox="1"/>
          <p:nvPr/>
        </p:nvSpPr>
        <p:spPr>
          <a:xfrm>
            <a:off x="897952" y="670444"/>
            <a:ext cx="3992562" cy="620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500"/>
              </a:lnSpc>
            </a:pPr>
            <a:r>
              <a:rPr lang="zh-TW" altLang="en-US" sz="3000" b="1" spc="600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  <a:endParaRPr lang="en-US" sz="3000" b="1" spc="600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Rectangle 15"/>
          <p:cNvSpPr/>
          <p:nvPr/>
        </p:nvSpPr>
        <p:spPr>
          <a:xfrm flipH="1">
            <a:off x="5407151" y="0"/>
            <a:ext cx="990600" cy="2998623"/>
          </a:xfrm>
          <a:prstGeom prst="rect">
            <a:avLst/>
          </a:prstGeom>
          <a:solidFill>
            <a:srgbClr val="D88847">
              <a:alpha val="8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圖片版面配置區 5">
            <a:extLst>
              <a:ext uri="{FF2B5EF4-FFF2-40B4-BE49-F238E27FC236}">
                <a16:creationId xmlns:a16="http://schemas.microsoft.com/office/drawing/2014/main" id="{FAF9E153-B105-6A46-8869-1AB2145053E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12500" b="12500"/>
          <a:stretch>
            <a:fillRect/>
          </a:stretch>
        </p:blipFill>
        <p:spPr/>
      </p:pic>
      <p:sp>
        <p:nvSpPr>
          <p:cNvPr id="11" name="副標題 1">
            <a:extLst>
              <a:ext uri="{FF2B5EF4-FFF2-40B4-BE49-F238E27FC236}">
                <a16:creationId xmlns:a16="http://schemas.microsoft.com/office/drawing/2014/main" id="{3C30D085-6A44-9FD4-BCFB-0698644CA896}"/>
              </a:ext>
            </a:extLst>
          </p:cNvPr>
          <p:cNvSpPr txBox="1">
            <a:spLocks/>
          </p:cNvSpPr>
          <p:nvPr/>
        </p:nvSpPr>
        <p:spPr>
          <a:xfrm>
            <a:off x="897952" y="2082249"/>
            <a:ext cx="4205923" cy="3450450"/>
          </a:xfrm>
          <a:prstGeom prst="rect">
            <a:avLst/>
          </a:prstGeom>
        </p:spPr>
        <p:txBody>
          <a:bodyPr/>
          <a:lstStyle>
            <a:lvl1pPr marL="22860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28650" indent="-514350" algn="l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sz="2800" spc="300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簡介</a:t>
            </a:r>
            <a:endParaRPr lang="en-US" altLang="zh-TW" sz="2800" spc="300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28650" indent="-514350" algn="l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sz="2800" spc="300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endParaRPr lang="en-US" altLang="zh-TW" sz="2800" spc="300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28650" indent="-514350" algn="l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sz="2800" spc="300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心路歷程</a:t>
            </a:r>
            <a:endParaRPr lang="en-US" altLang="zh-TW" sz="2800" spc="300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28650" indent="-514350" algn="l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zh-TW" altLang="en-US" sz="2800" spc="300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網站瀏覽時間</a:t>
            </a:r>
            <a:br>
              <a:rPr lang="en-US" altLang="zh-TW" sz="2800" spc="300" dirty="0">
                <a:solidFill>
                  <a:schemeClr val="accent5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2800" spc="300" dirty="0">
              <a:solidFill>
                <a:schemeClr val="accent5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64582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版面配置區 5">
            <a:extLst>
              <a:ext uri="{FF2B5EF4-FFF2-40B4-BE49-F238E27FC236}">
                <a16:creationId xmlns:a16="http://schemas.microsoft.com/office/drawing/2014/main" id="{4CEA965C-1A46-653D-4545-CA085E444C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500" b="12500"/>
          <a:stretch>
            <a:fillRect/>
          </a:stretch>
        </p:blipFill>
        <p:spPr/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918EEA0-915E-4239-BCAF-1E5908C717D4}"/>
              </a:ext>
            </a:extLst>
          </p:cNvPr>
          <p:cNvSpPr/>
          <p:nvPr/>
        </p:nvSpPr>
        <p:spPr>
          <a:xfrm>
            <a:off x="0" y="2152650"/>
            <a:ext cx="12192000" cy="2552700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2D2FF1C-826A-45A4-9EA4-CED288E6545B}"/>
              </a:ext>
            </a:extLst>
          </p:cNvPr>
          <p:cNvGrpSpPr/>
          <p:nvPr/>
        </p:nvGrpSpPr>
        <p:grpSpPr>
          <a:xfrm>
            <a:off x="3449413" y="2900329"/>
            <a:ext cx="5293173" cy="1149675"/>
            <a:chOff x="3449413" y="2972025"/>
            <a:chExt cx="5293173" cy="114967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1FDD9D-D01E-4AB0-A0F9-F0020B7F9217}"/>
                </a:ext>
              </a:extLst>
            </p:cNvPr>
            <p:cNvSpPr txBox="1"/>
            <p:nvPr/>
          </p:nvSpPr>
          <p:spPr>
            <a:xfrm>
              <a:off x="3449413" y="2972025"/>
              <a:ext cx="529317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4000" spc="6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簡介</a:t>
              </a:r>
              <a:endParaRPr lang="en-US" sz="4000" spc="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6F0530-112C-48F0-A264-87C8268820E8}"/>
                </a:ext>
              </a:extLst>
            </p:cNvPr>
            <p:cNvSpPr txBox="1"/>
            <p:nvPr/>
          </p:nvSpPr>
          <p:spPr>
            <a:xfrm>
              <a:off x="4057650" y="3783146"/>
              <a:ext cx="40767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7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Background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3176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B699CD2A-8A54-4D20-822B-2D2757F559C4}"/>
              </a:ext>
            </a:extLst>
          </p:cNvPr>
          <p:cNvSpPr/>
          <p:nvPr/>
        </p:nvSpPr>
        <p:spPr bwMode="auto">
          <a:xfrm>
            <a:off x="6483223" y="2852411"/>
            <a:ext cx="2397367" cy="222747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699CD2A-8A54-4D20-822B-2D2757F559C4}"/>
              </a:ext>
            </a:extLst>
          </p:cNvPr>
          <p:cNvSpPr/>
          <p:nvPr/>
        </p:nvSpPr>
        <p:spPr bwMode="auto">
          <a:xfrm>
            <a:off x="3488453" y="2852411"/>
            <a:ext cx="2397367" cy="222747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699CD2A-8A54-4D20-822B-2D2757F559C4}"/>
              </a:ext>
            </a:extLst>
          </p:cNvPr>
          <p:cNvSpPr/>
          <p:nvPr/>
        </p:nvSpPr>
        <p:spPr bwMode="auto">
          <a:xfrm>
            <a:off x="493683" y="2852411"/>
            <a:ext cx="2397367" cy="222747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9A2C1D1-B6A4-4A4E-BD5B-73965C2E1914}"/>
              </a:ext>
            </a:extLst>
          </p:cNvPr>
          <p:cNvSpPr txBox="1"/>
          <p:nvPr/>
        </p:nvSpPr>
        <p:spPr>
          <a:xfrm>
            <a:off x="3251992" y="927240"/>
            <a:ext cx="56880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000" b="1" spc="500" dirty="0">
                <a:solidFill>
                  <a:schemeClr val="tx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3000" b="1" spc="500" dirty="0">
                <a:solidFill>
                  <a:schemeClr val="tx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大原因選擇做小琉球</a:t>
            </a:r>
            <a:endParaRPr lang="en-US" sz="3000" b="1" spc="500" dirty="0">
              <a:solidFill>
                <a:schemeClr val="tx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AC7294F-A670-498A-B320-CEBFEAD35A80}"/>
              </a:ext>
            </a:extLst>
          </p:cNvPr>
          <p:cNvSpPr txBox="1"/>
          <p:nvPr/>
        </p:nvSpPr>
        <p:spPr>
          <a:xfrm>
            <a:off x="2703768" y="1458558"/>
            <a:ext cx="67844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spc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4</a:t>
            </a:r>
            <a:r>
              <a:rPr lang="zh-TW" altLang="en-US" sz="1000" spc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en-US" altLang="zh-TW" sz="1000" spc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MAIN REASONS FOR XIAOLIUQIU</a:t>
            </a:r>
            <a:endParaRPr lang="en-US" sz="1000" spc="7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D4437EA4-98A9-4B7C-A876-5F2D49C84388}"/>
              </a:ext>
            </a:extLst>
          </p:cNvPr>
          <p:cNvCxnSpPr>
            <a:cxnSpLocks/>
          </p:cNvCxnSpPr>
          <p:nvPr/>
        </p:nvCxnSpPr>
        <p:spPr>
          <a:xfrm>
            <a:off x="4025417" y="2250757"/>
            <a:ext cx="1180646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9">
            <a:extLst>
              <a:ext uri="{FF2B5EF4-FFF2-40B4-BE49-F238E27FC236}">
                <a16:creationId xmlns:a16="http://schemas.microsoft.com/office/drawing/2014/main" id="{8F08B853-52CF-49DE-BE7E-F6192D21FA96}"/>
              </a:ext>
            </a:extLst>
          </p:cNvPr>
          <p:cNvSpPr>
            <a:spLocks/>
          </p:cNvSpPr>
          <p:nvPr/>
        </p:nvSpPr>
        <p:spPr bwMode="auto">
          <a:xfrm>
            <a:off x="7101619" y="3395828"/>
            <a:ext cx="1160574" cy="1146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>
              <a:lnSpc>
                <a:spcPct val="150000"/>
              </a:lnSpc>
            </a:pPr>
            <a:r>
              <a:rPr lang="zh-TW" altLang="en-US" sz="16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台灣唯一的珊瑚礁島嶼(地理特殊性)</a:t>
            </a:r>
            <a:endParaRPr lang="en-US" sz="16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ontserrat-Regular" charset="0"/>
            </a:endParaRPr>
          </a:p>
        </p:txBody>
      </p:sp>
      <p:sp>
        <p:nvSpPr>
          <p:cNvPr id="92" name="Oval 23">
            <a:extLst>
              <a:ext uri="{FF2B5EF4-FFF2-40B4-BE49-F238E27FC236}">
                <a16:creationId xmlns:a16="http://schemas.microsoft.com/office/drawing/2014/main" id="{6C22C2E7-3164-4F0C-816C-60574DEC4424}"/>
              </a:ext>
            </a:extLst>
          </p:cNvPr>
          <p:cNvSpPr>
            <a:spLocks/>
          </p:cNvSpPr>
          <p:nvPr/>
        </p:nvSpPr>
        <p:spPr bwMode="auto">
          <a:xfrm>
            <a:off x="7366422" y="2474663"/>
            <a:ext cx="630968" cy="63096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1" name="Oval 20">
            <a:extLst>
              <a:ext uri="{FF2B5EF4-FFF2-40B4-BE49-F238E27FC236}">
                <a16:creationId xmlns:a16="http://schemas.microsoft.com/office/drawing/2014/main" id="{96637D5A-26B0-4739-9D73-C2EF1422F8BA}"/>
              </a:ext>
            </a:extLst>
          </p:cNvPr>
          <p:cNvSpPr>
            <a:spLocks/>
          </p:cNvSpPr>
          <p:nvPr/>
        </p:nvSpPr>
        <p:spPr bwMode="auto">
          <a:xfrm>
            <a:off x="4371652" y="2478691"/>
            <a:ext cx="630968" cy="63096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2" name="Freeform 30">
            <a:extLst>
              <a:ext uri="{FF2B5EF4-FFF2-40B4-BE49-F238E27FC236}">
                <a16:creationId xmlns:a16="http://schemas.microsoft.com/office/drawing/2014/main" id="{48D039BF-8A81-4589-A608-D95D561E135B}"/>
              </a:ext>
            </a:extLst>
          </p:cNvPr>
          <p:cNvSpPr>
            <a:spLocks/>
          </p:cNvSpPr>
          <p:nvPr/>
        </p:nvSpPr>
        <p:spPr bwMode="auto">
          <a:xfrm>
            <a:off x="4503974" y="2600378"/>
            <a:ext cx="381238" cy="381238"/>
          </a:xfrm>
          <a:custGeom>
            <a:avLst/>
            <a:gdLst>
              <a:gd name="connsiteX0" fmla="*/ 775450 w 1841500"/>
              <a:gd name="connsiteY0" fmla="*/ 817751 h 1841500"/>
              <a:gd name="connsiteX1" fmla="*/ 1019773 w 1841500"/>
              <a:gd name="connsiteY1" fmla="*/ 817751 h 1841500"/>
              <a:gd name="connsiteX2" fmla="*/ 1019773 w 1841500"/>
              <a:gd name="connsiteY2" fmla="*/ 1212768 h 1841500"/>
              <a:gd name="connsiteX3" fmla="*/ 1074738 w 1841500"/>
              <a:gd name="connsiteY3" fmla="*/ 1212768 h 1841500"/>
              <a:gd name="connsiteX4" fmla="*/ 1074738 w 1841500"/>
              <a:gd name="connsiteY4" fmla="*/ 1358900 h 1841500"/>
              <a:gd name="connsiteX5" fmla="*/ 774700 w 1841500"/>
              <a:gd name="connsiteY5" fmla="*/ 1358900 h 1841500"/>
              <a:gd name="connsiteX6" fmla="*/ 774700 w 1841500"/>
              <a:gd name="connsiteY6" fmla="*/ 1212768 h 1841500"/>
              <a:gd name="connsiteX7" fmla="*/ 829707 w 1841500"/>
              <a:gd name="connsiteY7" fmla="*/ 1212768 h 1841500"/>
              <a:gd name="connsiteX8" fmla="*/ 829707 w 1841500"/>
              <a:gd name="connsiteY8" fmla="*/ 963923 h 1841500"/>
              <a:gd name="connsiteX9" fmla="*/ 775450 w 1841500"/>
              <a:gd name="connsiteY9" fmla="*/ 963923 h 1841500"/>
              <a:gd name="connsiteX10" fmla="*/ 910884 w 1841500"/>
              <a:gd name="connsiteY10" fmla="*/ 495300 h 1841500"/>
              <a:gd name="connsiteX11" fmla="*/ 1019773 w 1841500"/>
              <a:gd name="connsiteY11" fmla="*/ 604650 h 1841500"/>
              <a:gd name="connsiteX12" fmla="*/ 910884 w 1841500"/>
              <a:gd name="connsiteY12" fmla="*/ 714039 h 1841500"/>
              <a:gd name="connsiteX13" fmla="*/ 802009 w 1841500"/>
              <a:gd name="connsiteY13" fmla="*/ 604650 h 1841500"/>
              <a:gd name="connsiteX14" fmla="*/ 910884 w 1841500"/>
              <a:gd name="connsiteY14" fmla="*/ 495300 h 1841500"/>
              <a:gd name="connsiteX15" fmla="*/ 915988 w 1841500"/>
              <a:gd name="connsiteY15" fmla="*/ 241300 h 1841500"/>
              <a:gd name="connsiteX16" fmla="*/ 228600 w 1841500"/>
              <a:gd name="connsiteY16" fmla="*/ 928688 h 1841500"/>
              <a:gd name="connsiteX17" fmla="*/ 915988 w 1841500"/>
              <a:gd name="connsiteY17" fmla="*/ 1616075 h 1841500"/>
              <a:gd name="connsiteX18" fmla="*/ 1603375 w 1841500"/>
              <a:gd name="connsiteY18" fmla="*/ 928688 h 1841500"/>
              <a:gd name="connsiteX19" fmla="*/ 915988 w 1841500"/>
              <a:gd name="connsiteY19" fmla="*/ 241300 h 1841500"/>
              <a:gd name="connsiteX20" fmla="*/ 920750 w 1841500"/>
              <a:gd name="connsiteY20" fmla="*/ 0 h 1841500"/>
              <a:gd name="connsiteX21" fmla="*/ 1841500 w 1841500"/>
              <a:gd name="connsiteY21" fmla="*/ 920750 h 1841500"/>
              <a:gd name="connsiteX22" fmla="*/ 920750 w 1841500"/>
              <a:gd name="connsiteY22" fmla="*/ 1841500 h 1841500"/>
              <a:gd name="connsiteX23" fmla="*/ 0 w 1841500"/>
              <a:gd name="connsiteY23" fmla="*/ 920750 h 1841500"/>
              <a:gd name="connsiteX24" fmla="*/ 920750 w 1841500"/>
              <a:gd name="connsiteY24" fmla="*/ 0 h 184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841500" h="1841500">
                <a:moveTo>
                  <a:pt x="775450" y="817751"/>
                </a:moveTo>
                <a:lnTo>
                  <a:pt x="1019773" y="817751"/>
                </a:lnTo>
                <a:cubicBezTo>
                  <a:pt x="1019773" y="817751"/>
                  <a:pt x="1019773" y="1212768"/>
                  <a:pt x="1019773" y="1212768"/>
                </a:cubicBezTo>
                <a:lnTo>
                  <a:pt x="1074738" y="1212768"/>
                </a:lnTo>
                <a:lnTo>
                  <a:pt x="1074738" y="1358900"/>
                </a:lnTo>
                <a:lnTo>
                  <a:pt x="774700" y="1358900"/>
                </a:lnTo>
                <a:lnTo>
                  <a:pt x="774700" y="1212768"/>
                </a:lnTo>
                <a:lnTo>
                  <a:pt x="829707" y="1212768"/>
                </a:lnTo>
                <a:lnTo>
                  <a:pt x="829707" y="963923"/>
                </a:lnTo>
                <a:lnTo>
                  <a:pt x="775450" y="963923"/>
                </a:lnTo>
                <a:close/>
                <a:moveTo>
                  <a:pt x="910884" y="495300"/>
                </a:moveTo>
                <a:cubicBezTo>
                  <a:pt x="971003" y="495300"/>
                  <a:pt x="1019773" y="544277"/>
                  <a:pt x="1019773" y="604650"/>
                </a:cubicBezTo>
                <a:cubicBezTo>
                  <a:pt x="1019773" y="665062"/>
                  <a:pt x="971003" y="714039"/>
                  <a:pt x="910884" y="714039"/>
                </a:cubicBezTo>
                <a:cubicBezTo>
                  <a:pt x="850793" y="714039"/>
                  <a:pt x="802009" y="665062"/>
                  <a:pt x="802009" y="604650"/>
                </a:cubicBezTo>
                <a:cubicBezTo>
                  <a:pt x="802009" y="544277"/>
                  <a:pt x="850793" y="495300"/>
                  <a:pt x="910884" y="495300"/>
                </a:cubicBezTo>
                <a:close/>
                <a:moveTo>
                  <a:pt x="915988" y="241300"/>
                </a:moveTo>
                <a:cubicBezTo>
                  <a:pt x="536970" y="241300"/>
                  <a:pt x="228600" y="549733"/>
                  <a:pt x="228600" y="928688"/>
                </a:cubicBezTo>
                <a:cubicBezTo>
                  <a:pt x="228600" y="1307642"/>
                  <a:pt x="536970" y="1616075"/>
                  <a:pt x="915988" y="1616075"/>
                </a:cubicBezTo>
                <a:cubicBezTo>
                  <a:pt x="1294942" y="1616075"/>
                  <a:pt x="1603375" y="1307642"/>
                  <a:pt x="1603375" y="928688"/>
                </a:cubicBezTo>
                <a:cubicBezTo>
                  <a:pt x="1603375" y="549733"/>
                  <a:pt x="1294942" y="241300"/>
                  <a:pt x="915988" y="241300"/>
                </a:cubicBezTo>
                <a:close/>
                <a:moveTo>
                  <a:pt x="920750" y="0"/>
                </a:moveTo>
                <a:cubicBezTo>
                  <a:pt x="1428527" y="0"/>
                  <a:pt x="1841500" y="413059"/>
                  <a:pt x="1841500" y="920750"/>
                </a:cubicBezTo>
                <a:cubicBezTo>
                  <a:pt x="1841500" y="1428442"/>
                  <a:pt x="1428527" y="1841500"/>
                  <a:pt x="920750" y="1841500"/>
                </a:cubicBezTo>
                <a:cubicBezTo>
                  <a:pt x="413059" y="1841500"/>
                  <a:pt x="0" y="1428442"/>
                  <a:pt x="0" y="920750"/>
                </a:cubicBezTo>
                <a:cubicBezTo>
                  <a:pt x="0" y="413059"/>
                  <a:pt x="413059" y="0"/>
                  <a:pt x="9207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0" tIns="0" rIns="0" bIns="0">
            <a:noAutofit/>
          </a:bodyPr>
          <a:lstStyle/>
          <a:p>
            <a:endParaRPr lang="en-US"/>
          </a:p>
        </p:txBody>
      </p:sp>
      <p:sp>
        <p:nvSpPr>
          <p:cNvPr id="69" name="Rectangle 9">
            <a:extLst>
              <a:ext uri="{FF2B5EF4-FFF2-40B4-BE49-F238E27FC236}">
                <a16:creationId xmlns:a16="http://schemas.microsoft.com/office/drawing/2014/main" id="{3C75EAA4-CFB0-452D-9386-BA1486E60F79}"/>
              </a:ext>
            </a:extLst>
          </p:cNvPr>
          <p:cNvSpPr>
            <a:spLocks/>
          </p:cNvSpPr>
          <p:nvPr/>
        </p:nvSpPr>
        <p:spPr bwMode="auto">
          <a:xfrm>
            <a:off x="3883501" y="3392649"/>
            <a:ext cx="1607270" cy="1146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>
              <a:lnSpc>
                <a:spcPct val="200000"/>
              </a:lnSpc>
            </a:pPr>
            <a:r>
              <a:rPr lang="zh-TW" altLang="zh-TW" sz="16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小琉球</a:t>
            </a:r>
            <a:r>
              <a:rPr lang="zh-TW" altLang="en-US" sz="16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</a:t>
            </a:r>
            <a:r>
              <a:rPr lang="zh-TW" altLang="zh-TW" sz="16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存在</a:t>
            </a:r>
            <a:r>
              <a:rPr lang="zh-TW" altLang="en-US" sz="16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改善</a:t>
            </a:r>
            <a:r>
              <a:rPr lang="zh-TW" altLang="zh-TW" sz="16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空間</a:t>
            </a:r>
            <a:endParaRPr lang="en-US" sz="16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ontserrat-Regular" charset="0"/>
            </a:endParaRPr>
          </a:p>
        </p:txBody>
      </p:sp>
      <p:sp>
        <p:nvSpPr>
          <p:cNvPr id="63" name="Rectangle 6">
            <a:extLst>
              <a:ext uri="{FF2B5EF4-FFF2-40B4-BE49-F238E27FC236}">
                <a16:creationId xmlns:a16="http://schemas.microsoft.com/office/drawing/2014/main" id="{2B1E3FC9-C4E4-42A1-964D-002F152266AC}"/>
              </a:ext>
            </a:extLst>
          </p:cNvPr>
          <p:cNvSpPr>
            <a:spLocks/>
          </p:cNvSpPr>
          <p:nvPr/>
        </p:nvSpPr>
        <p:spPr bwMode="auto">
          <a:xfrm>
            <a:off x="1060852" y="3392650"/>
            <a:ext cx="1220421" cy="114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>
              <a:lnSpc>
                <a:spcPct val="150000"/>
              </a:lnSpc>
            </a:pPr>
            <a:r>
              <a:rPr lang="en-US" altLang="zh-TW" sz="1600" b="1" dirty="0" err="1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疫情下帶來的類出國熱潮</a:t>
            </a:r>
            <a:endParaRPr lang="en-US" sz="16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 Black" charset="0"/>
              <a:sym typeface="Montserrat-Regular" charset="0"/>
            </a:endParaRPr>
          </a:p>
        </p:txBody>
      </p:sp>
      <p:sp>
        <p:nvSpPr>
          <p:cNvPr id="66" name="Oval 17">
            <a:extLst>
              <a:ext uri="{FF2B5EF4-FFF2-40B4-BE49-F238E27FC236}">
                <a16:creationId xmlns:a16="http://schemas.microsoft.com/office/drawing/2014/main" id="{76440047-8AE5-4B83-BE89-0EA6071D22E0}"/>
              </a:ext>
            </a:extLst>
          </p:cNvPr>
          <p:cNvSpPr>
            <a:spLocks/>
          </p:cNvSpPr>
          <p:nvPr/>
        </p:nvSpPr>
        <p:spPr bwMode="auto">
          <a:xfrm>
            <a:off x="1376882" y="2493152"/>
            <a:ext cx="630968" cy="6309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8" name="Rectangle 22">
            <a:extLst>
              <a:ext uri="{FF2B5EF4-FFF2-40B4-BE49-F238E27FC236}">
                <a16:creationId xmlns:a16="http://schemas.microsoft.com/office/drawing/2014/main" id="{EA3D9039-A25E-E28F-7F8E-754FC105D8F6}"/>
              </a:ext>
            </a:extLst>
          </p:cNvPr>
          <p:cNvSpPr/>
          <p:nvPr/>
        </p:nvSpPr>
        <p:spPr bwMode="auto">
          <a:xfrm>
            <a:off x="9295424" y="2867975"/>
            <a:ext cx="2397367" cy="2227474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5AD87D1F-FBE5-F4FB-B444-35F583FC4611}"/>
              </a:ext>
            </a:extLst>
          </p:cNvPr>
          <p:cNvSpPr>
            <a:spLocks/>
          </p:cNvSpPr>
          <p:nvPr/>
        </p:nvSpPr>
        <p:spPr bwMode="auto">
          <a:xfrm>
            <a:off x="9710343" y="3329325"/>
            <a:ext cx="1464438" cy="1146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>
              <a:lnSpc>
                <a:spcPct val="150000"/>
              </a:lnSpc>
            </a:pPr>
            <a:r>
              <a:rPr lang="zh-TW" altLang="en-US" sz="16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觀光網站</a:t>
            </a:r>
            <a:endParaRPr lang="en-US" altLang="zh-TW" sz="16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zh-TW" altLang="en-US" sz="16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發揮空間大</a:t>
            </a:r>
            <a:endParaRPr lang="en-US" sz="16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ontserrat-Regular" charset="0"/>
            </a:endParaRPr>
          </a:p>
        </p:txBody>
      </p:sp>
      <p:sp>
        <p:nvSpPr>
          <p:cNvPr id="20" name="Oval 23">
            <a:extLst>
              <a:ext uri="{FF2B5EF4-FFF2-40B4-BE49-F238E27FC236}">
                <a16:creationId xmlns:a16="http://schemas.microsoft.com/office/drawing/2014/main" id="{CB4FB7E7-3050-014A-D422-73BD8E0AAA71}"/>
              </a:ext>
            </a:extLst>
          </p:cNvPr>
          <p:cNvSpPr>
            <a:spLocks/>
          </p:cNvSpPr>
          <p:nvPr/>
        </p:nvSpPr>
        <p:spPr bwMode="auto">
          <a:xfrm>
            <a:off x="10178623" y="2490227"/>
            <a:ext cx="630968" cy="630968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26" name="Google Shape;6292;p73">
            <a:extLst>
              <a:ext uri="{FF2B5EF4-FFF2-40B4-BE49-F238E27FC236}">
                <a16:creationId xmlns:a16="http://schemas.microsoft.com/office/drawing/2014/main" id="{CC3D47F9-CD86-10FF-30D0-131D8F734FD3}"/>
              </a:ext>
            </a:extLst>
          </p:cNvPr>
          <p:cNvGrpSpPr/>
          <p:nvPr/>
        </p:nvGrpSpPr>
        <p:grpSpPr>
          <a:xfrm>
            <a:off x="1522613" y="2632059"/>
            <a:ext cx="356556" cy="349557"/>
            <a:chOff x="-22863675" y="3131775"/>
            <a:chExt cx="299300" cy="293425"/>
          </a:xfrm>
        </p:grpSpPr>
        <p:sp>
          <p:nvSpPr>
            <p:cNvPr id="27" name="Google Shape;6293;p73">
              <a:extLst>
                <a:ext uri="{FF2B5EF4-FFF2-40B4-BE49-F238E27FC236}">
                  <a16:creationId xmlns:a16="http://schemas.microsoft.com/office/drawing/2014/main" id="{66B00FAC-0BE9-BBB7-179B-D16B389C33BB}"/>
                </a:ext>
              </a:extLst>
            </p:cNvPr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F6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" name="Google Shape;6294;p73">
              <a:extLst>
                <a:ext uri="{FF2B5EF4-FFF2-40B4-BE49-F238E27FC236}">
                  <a16:creationId xmlns:a16="http://schemas.microsoft.com/office/drawing/2014/main" id="{78B47EB3-F510-1C7D-D5F1-C9DB038C1147}"/>
                </a:ext>
              </a:extLst>
            </p:cNvPr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295;p73">
              <a:extLst>
                <a:ext uri="{FF2B5EF4-FFF2-40B4-BE49-F238E27FC236}">
                  <a16:creationId xmlns:a16="http://schemas.microsoft.com/office/drawing/2014/main" id="{89151235-F162-D51E-92DF-1FF72AF503CB}"/>
                </a:ext>
              </a:extLst>
            </p:cNvPr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6125;p73">
            <a:extLst>
              <a:ext uri="{FF2B5EF4-FFF2-40B4-BE49-F238E27FC236}">
                <a16:creationId xmlns:a16="http://schemas.microsoft.com/office/drawing/2014/main" id="{41B60D40-770E-846F-9C58-6DC0EA1DE07D}"/>
              </a:ext>
            </a:extLst>
          </p:cNvPr>
          <p:cNvGrpSpPr/>
          <p:nvPr/>
        </p:nvGrpSpPr>
        <p:grpSpPr>
          <a:xfrm>
            <a:off x="10284844" y="2583655"/>
            <a:ext cx="418526" cy="423878"/>
            <a:chOff x="-42617300" y="3587775"/>
            <a:chExt cx="306950" cy="310875"/>
          </a:xfrm>
          <a:solidFill>
            <a:schemeClr val="bg1"/>
          </a:solidFill>
        </p:grpSpPr>
        <p:sp>
          <p:nvSpPr>
            <p:cNvPr id="31" name="Google Shape;6126;p73">
              <a:extLst>
                <a:ext uri="{FF2B5EF4-FFF2-40B4-BE49-F238E27FC236}">
                  <a16:creationId xmlns:a16="http://schemas.microsoft.com/office/drawing/2014/main" id="{4A858072-0F04-717E-CB59-5ABB93903FCB}"/>
                </a:ext>
              </a:extLst>
            </p:cNvPr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127;p73">
              <a:extLst>
                <a:ext uri="{FF2B5EF4-FFF2-40B4-BE49-F238E27FC236}">
                  <a16:creationId xmlns:a16="http://schemas.microsoft.com/office/drawing/2014/main" id="{D279A211-26C1-CBFA-F1CC-5B28B06932FF}"/>
                </a:ext>
              </a:extLst>
            </p:cNvPr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8306;p77">
            <a:extLst>
              <a:ext uri="{FF2B5EF4-FFF2-40B4-BE49-F238E27FC236}">
                <a16:creationId xmlns:a16="http://schemas.microsoft.com/office/drawing/2014/main" id="{0F1625E5-F044-2DD4-3EC4-3041FDE805DE}"/>
              </a:ext>
            </a:extLst>
          </p:cNvPr>
          <p:cNvGrpSpPr/>
          <p:nvPr/>
        </p:nvGrpSpPr>
        <p:grpSpPr>
          <a:xfrm>
            <a:off x="7456671" y="2554495"/>
            <a:ext cx="450470" cy="446998"/>
            <a:chOff x="-15688425" y="3707725"/>
            <a:chExt cx="304825" cy="302475"/>
          </a:xfrm>
          <a:solidFill>
            <a:schemeClr val="bg1"/>
          </a:solidFill>
        </p:grpSpPr>
        <p:sp>
          <p:nvSpPr>
            <p:cNvPr id="34" name="Google Shape;8307;p77">
              <a:extLst>
                <a:ext uri="{FF2B5EF4-FFF2-40B4-BE49-F238E27FC236}">
                  <a16:creationId xmlns:a16="http://schemas.microsoft.com/office/drawing/2014/main" id="{B5B80C57-387E-DE59-363B-EDB89A2F043B}"/>
                </a:ext>
              </a:extLst>
            </p:cNvPr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308;p77">
              <a:extLst>
                <a:ext uri="{FF2B5EF4-FFF2-40B4-BE49-F238E27FC236}">
                  <a16:creationId xmlns:a16="http://schemas.microsoft.com/office/drawing/2014/main" id="{D2E19659-6572-7730-4922-465AFBC5D537}"/>
                </a:ext>
              </a:extLst>
            </p:cNvPr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309;p77">
              <a:extLst>
                <a:ext uri="{FF2B5EF4-FFF2-40B4-BE49-F238E27FC236}">
                  <a16:creationId xmlns:a16="http://schemas.microsoft.com/office/drawing/2014/main" id="{3B965665-0037-C543-087C-13B3A9E930FB}"/>
                </a:ext>
              </a:extLst>
            </p:cNvPr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310;p77">
              <a:extLst>
                <a:ext uri="{FF2B5EF4-FFF2-40B4-BE49-F238E27FC236}">
                  <a16:creationId xmlns:a16="http://schemas.microsoft.com/office/drawing/2014/main" id="{F2A92C3F-06DB-7B43-5D91-0C35F6C4E541}"/>
                </a:ext>
              </a:extLst>
            </p:cNvPr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311;p77">
              <a:extLst>
                <a:ext uri="{FF2B5EF4-FFF2-40B4-BE49-F238E27FC236}">
                  <a16:creationId xmlns:a16="http://schemas.microsoft.com/office/drawing/2014/main" id="{F740E8E6-E7E7-2942-025B-1DC3D9812F0E}"/>
                </a:ext>
              </a:extLst>
            </p:cNvPr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312;p77">
              <a:extLst>
                <a:ext uri="{FF2B5EF4-FFF2-40B4-BE49-F238E27FC236}">
                  <a16:creationId xmlns:a16="http://schemas.microsoft.com/office/drawing/2014/main" id="{2BA2F2BB-074B-712F-1178-5E20D6607539}"/>
                </a:ext>
              </a:extLst>
            </p:cNvPr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00736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697236"/>
            <a:ext cx="4307005" cy="312037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533595" y="2695055"/>
            <a:ext cx="3093402" cy="687135"/>
            <a:chOff x="825413" y="2695055"/>
            <a:chExt cx="3093402" cy="687135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98E3524-389F-4090-80EC-03EA5534905B}"/>
                </a:ext>
              </a:extLst>
            </p:cNvPr>
            <p:cNvSpPr txBox="1"/>
            <p:nvPr/>
          </p:nvSpPr>
          <p:spPr>
            <a:xfrm>
              <a:off x="825413" y="2828192"/>
              <a:ext cx="309340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b="1" spc="500" dirty="0">
                  <a:solidFill>
                    <a:schemeClr val="bg1"/>
                  </a:solidFill>
                  <a:latin typeface="+mj-lt"/>
                </a:rPr>
                <a:t>BEFORE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B52D033-143F-4A5E-A35C-DD8B050FB8A4}"/>
                </a:ext>
              </a:extLst>
            </p:cNvPr>
            <p:cNvCxnSpPr>
              <a:cxnSpLocks/>
            </p:cNvCxnSpPr>
            <p:nvPr/>
          </p:nvCxnSpPr>
          <p:spPr>
            <a:xfrm>
              <a:off x="825413" y="2695055"/>
              <a:ext cx="1180646" cy="0"/>
            </a:xfrm>
            <a:prstGeom prst="line">
              <a:avLst/>
            </a:prstGeom>
            <a:ln w="254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B73D60D-5A9D-4964-9420-C0C932E545B2}"/>
              </a:ext>
            </a:extLst>
          </p:cNvPr>
          <p:cNvSpPr txBox="1"/>
          <p:nvPr/>
        </p:nvSpPr>
        <p:spPr>
          <a:xfrm>
            <a:off x="533595" y="3730333"/>
            <a:ext cx="2232713" cy="297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</a:pPr>
            <a:r>
              <a:rPr lang="zh-TW" altLang="en-US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to" charset="0"/>
                <a:sym typeface="Montserrat-Regular" charset="0"/>
              </a:rPr>
              <a:t>目前的網站樣式</a:t>
            </a:r>
            <a:endParaRPr lang="en-US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to" charset="0"/>
              <a:sym typeface="Montserrat-Regular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306D6E5-6DD3-5EEF-90CC-49BF819CE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490" y="896316"/>
            <a:ext cx="7199190" cy="47222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Rectangle 9">
            <a:extLst>
              <a:ext uri="{FF2B5EF4-FFF2-40B4-BE49-F238E27FC236}">
                <a16:creationId xmlns:a16="http://schemas.microsoft.com/office/drawing/2014/main" id="{07C1C5D4-4F0B-9B66-5A13-1960A0D2C366}"/>
              </a:ext>
            </a:extLst>
          </p:cNvPr>
          <p:cNvSpPr>
            <a:spLocks/>
          </p:cNvSpPr>
          <p:nvPr/>
        </p:nvSpPr>
        <p:spPr bwMode="auto">
          <a:xfrm>
            <a:off x="9481608" y="2145022"/>
            <a:ext cx="2556143" cy="2567956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txBody>
          <a:bodyPr lIns="0" tIns="0" rIns="0" bIns="0" anchor="ctr"/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ontserrat-Regular" charset="0"/>
              </a:rPr>
              <a:t>網站區塊動線雜亂</a:t>
            </a:r>
            <a:endParaRPr lang="en-US" altLang="zh-TW" sz="2000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ontserrat-Regular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ontserrat-Regular" charset="0"/>
              </a:rPr>
              <a:t>介面設計過時</a:t>
            </a:r>
            <a:endParaRPr lang="en-US" altLang="zh-TW" sz="2000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ontserrat-Regular" charset="0"/>
            </a:endParaRPr>
          </a:p>
        </p:txBody>
      </p:sp>
      <p:sp>
        <p:nvSpPr>
          <p:cNvPr id="10" name="文字方塊 9">
            <a:hlinkClick r:id="rId3"/>
            <a:extLst>
              <a:ext uri="{FF2B5EF4-FFF2-40B4-BE49-F238E27FC236}">
                <a16:creationId xmlns:a16="http://schemas.microsoft.com/office/drawing/2014/main" id="{A34D4447-AF14-60AD-113B-A4AEEAE4943D}"/>
              </a:ext>
            </a:extLst>
          </p:cNvPr>
          <p:cNvSpPr txBox="1"/>
          <p:nvPr/>
        </p:nvSpPr>
        <p:spPr>
          <a:xfrm>
            <a:off x="9226571" y="6408850"/>
            <a:ext cx="2965429" cy="3679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just">
              <a:lnSpc>
                <a:spcPct val="200000"/>
              </a:lnSpc>
              <a:defRPr sz="1050" spc="300"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https://liuqiu.pthg.gov.tw/</a:t>
            </a:r>
          </a:p>
        </p:txBody>
      </p:sp>
    </p:spTree>
    <p:extLst>
      <p:ext uri="{BB962C8B-B14F-4D97-AF65-F5344CB8AC3E}">
        <p14:creationId xmlns:p14="http://schemas.microsoft.com/office/powerpoint/2010/main" val="4054703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50900" y="0"/>
            <a:ext cx="3852048" cy="581024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36BAB0-45C9-4294-B12F-A0D12348FEDC}"/>
              </a:ext>
            </a:extLst>
          </p:cNvPr>
          <p:cNvSpPr txBox="1"/>
          <p:nvPr/>
        </p:nvSpPr>
        <p:spPr>
          <a:xfrm>
            <a:off x="1305378" y="1310051"/>
            <a:ext cx="29430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參考網站</a:t>
            </a:r>
            <a:endParaRPr lang="en-US" sz="3000" b="1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15A8D8-0151-42AF-9B86-2F136AFA283C}"/>
              </a:ext>
            </a:extLst>
          </p:cNvPr>
          <p:cNvSpPr txBox="1"/>
          <p:nvPr/>
        </p:nvSpPr>
        <p:spPr>
          <a:xfrm>
            <a:off x="1305378" y="2363931"/>
            <a:ext cx="3245502" cy="1986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sz="16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國內外</a:t>
            </a:r>
            <a:r>
              <a:rPr lang="zh-TW" altLang="zh-TW" sz="16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旅遊網站</a:t>
            </a:r>
            <a:endParaRPr lang="en-US" altLang="zh-TW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zh-TW" sz="16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美食部落客網站</a:t>
            </a:r>
            <a:endParaRPr lang="en-US" altLang="zh-TW" sz="16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sz="16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 charset="0"/>
              </a:rPr>
              <a:t>Code pen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sz="1600" spc="3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 charset="0"/>
              </a:rPr>
              <a:t>Awwards</a:t>
            </a:r>
            <a:r>
              <a:rPr lang="en-US" sz="1600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 charset="0"/>
              </a:rPr>
              <a:t>…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BF51FB9-E884-2440-5131-31DDFF19570A}"/>
              </a:ext>
            </a:extLst>
          </p:cNvPr>
          <p:cNvSpPr txBox="1"/>
          <p:nvPr/>
        </p:nvSpPr>
        <p:spPr>
          <a:xfrm>
            <a:off x="8377559" y="5968259"/>
            <a:ext cx="3756445" cy="6911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TW" sz="1050" spc="300" dirty="0">
                <a:ea typeface="微軟正黑體" panose="020B0604030504040204" pitchFamily="34" charset="-120"/>
                <a:hlinkClick r:id="rId2"/>
              </a:rPr>
              <a:t>https://radama-islands-resort.com</a:t>
            </a:r>
            <a:endParaRPr lang="en-US" altLang="zh-TW" sz="1050" spc="300" dirty="0">
              <a:ea typeface="微軟正黑體" panose="020B0604030504040204" pitchFamily="34" charset="-120"/>
            </a:endParaRPr>
          </a:p>
          <a:p>
            <a:pPr algn="just">
              <a:lnSpc>
                <a:spcPct val="200000"/>
              </a:lnSpc>
            </a:pPr>
            <a:r>
              <a:rPr lang="en-US" altLang="zh-TW" sz="1050" spc="300" dirty="0">
                <a:ea typeface="微軟正黑體" panose="020B0604030504040204" pitchFamily="34" charset="-120"/>
              </a:rPr>
              <a:t>https://eliamos.com/</a:t>
            </a:r>
          </a:p>
        </p:txBody>
      </p:sp>
      <p:pic>
        <p:nvPicPr>
          <p:cNvPr id="14" name="圖片 13" descr="擷取.PNG">
            <a:extLst>
              <a:ext uri="{FF2B5EF4-FFF2-40B4-BE49-F238E27FC236}">
                <a16:creationId xmlns:a16="http://schemas.microsoft.com/office/drawing/2014/main" id="{4EE0B782-1F76-D7A3-30E4-202030774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4018" y="683188"/>
            <a:ext cx="5927082" cy="267377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C91DEE83-D5F1-A008-CF25-087290746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4018" y="3641801"/>
            <a:ext cx="4305782" cy="2168448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52525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581650" cy="6875362"/>
          </a:xfrm>
          <a:prstGeom prst="rect">
            <a:avLst/>
          </a:prstGeom>
          <a:solidFill>
            <a:schemeClr val="accent1">
              <a:lumMod val="5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7E1976-B0EF-427B-9319-EE9258A47425}"/>
              </a:ext>
            </a:extLst>
          </p:cNvPr>
          <p:cNvSpPr txBox="1"/>
          <p:nvPr/>
        </p:nvSpPr>
        <p:spPr>
          <a:xfrm>
            <a:off x="710536" y="2204880"/>
            <a:ext cx="4651118" cy="297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西方人稱「拉美島」</a:t>
            </a:r>
            <a:br>
              <a:rPr lang="en-US" altLang="zh-TW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en-US" altLang="zh-TW" sz="1600" spc="300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Lambay</a:t>
            </a: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600" spc="300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Lamey</a:t>
            </a: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1600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希望能將海島輕鬆悠閒的氣氛帶出來</a:t>
            </a:r>
            <a:endParaRPr lang="en-US" altLang="zh-TW" sz="1600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極度適合騎機車環島旅遊</a:t>
            </a:r>
            <a:br>
              <a:rPr lang="en-US" altLang="zh-TW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島長</a:t>
            </a:r>
            <a:r>
              <a:rPr lang="en-US" altLang="zh-TW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</a:t>
            </a: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公里，騎車約</a:t>
            </a:r>
            <a:r>
              <a:rPr lang="en-US" altLang="zh-TW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40</a:t>
            </a:r>
            <a:r>
              <a:rPr lang="zh-TW" altLang="en-US" sz="1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分可完成環島</a:t>
            </a:r>
            <a:endParaRPr lang="en-US" altLang="zh-TW" sz="1600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sz="1600" spc="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142F0776-18D1-F404-8655-5F7E2F73A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8466" y="396613"/>
            <a:ext cx="4300260" cy="6082136"/>
          </a:xfrm>
          <a:prstGeom prst="rect">
            <a:avLst/>
          </a:prstGeom>
        </p:spPr>
      </p:pic>
      <p:grpSp>
        <p:nvGrpSpPr>
          <p:cNvPr id="20" name="Google Shape;7899;p76">
            <a:extLst>
              <a:ext uri="{FF2B5EF4-FFF2-40B4-BE49-F238E27FC236}">
                <a16:creationId xmlns:a16="http://schemas.microsoft.com/office/drawing/2014/main" id="{F7AF15F9-40ED-C4DA-AC4B-EE7509E31050}"/>
              </a:ext>
            </a:extLst>
          </p:cNvPr>
          <p:cNvGrpSpPr/>
          <p:nvPr/>
        </p:nvGrpSpPr>
        <p:grpSpPr>
          <a:xfrm>
            <a:off x="790770" y="1309245"/>
            <a:ext cx="535100" cy="655511"/>
            <a:chOff x="-45277900" y="3938500"/>
            <a:chExt cx="244975" cy="30010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1" name="Google Shape;7900;p76">
              <a:extLst>
                <a:ext uri="{FF2B5EF4-FFF2-40B4-BE49-F238E27FC236}">
                  <a16:creationId xmlns:a16="http://schemas.microsoft.com/office/drawing/2014/main" id="{FE564C4B-70D1-45B4-5321-5BD3D843E4D5}"/>
                </a:ext>
              </a:extLst>
            </p:cNvPr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01;p76">
              <a:extLst>
                <a:ext uri="{FF2B5EF4-FFF2-40B4-BE49-F238E27FC236}">
                  <a16:creationId xmlns:a16="http://schemas.microsoft.com/office/drawing/2014/main" id="{36BB27B1-A05C-E63F-3D4C-4065F95F1417}"/>
                </a:ext>
              </a:extLst>
            </p:cNvPr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02;p76">
              <a:extLst>
                <a:ext uri="{FF2B5EF4-FFF2-40B4-BE49-F238E27FC236}">
                  <a16:creationId xmlns:a16="http://schemas.microsoft.com/office/drawing/2014/main" id="{12C9E751-1AA9-3B44-CF7F-C86F10CDB8A4}"/>
                </a:ext>
              </a:extLst>
            </p:cNvPr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03;p76">
              <a:extLst>
                <a:ext uri="{FF2B5EF4-FFF2-40B4-BE49-F238E27FC236}">
                  <a16:creationId xmlns:a16="http://schemas.microsoft.com/office/drawing/2014/main" id="{D37396EE-A7FF-AA9A-87D3-B3911924E38A}"/>
                </a:ext>
              </a:extLst>
            </p:cNvPr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Rectangle 6">
            <a:extLst>
              <a:ext uri="{FF2B5EF4-FFF2-40B4-BE49-F238E27FC236}">
                <a16:creationId xmlns:a16="http://schemas.microsoft.com/office/drawing/2014/main" id="{885306FF-5854-4A2E-A5F3-933E5CE5A91A}"/>
              </a:ext>
            </a:extLst>
          </p:cNvPr>
          <p:cNvSpPr>
            <a:spLocks/>
          </p:cNvSpPr>
          <p:nvPr/>
        </p:nvSpPr>
        <p:spPr bwMode="auto">
          <a:xfrm>
            <a:off x="1737214" y="1319566"/>
            <a:ext cx="2014794" cy="728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000" b="1" dirty="0">
                <a:solidFill>
                  <a:schemeClr val="bg1"/>
                </a:solidFill>
                <a:latin typeface="+mj-lt"/>
                <a:ea typeface="Lato Black" charset="0"/>
                <a:cs typeface="Lato Black" charset="0"/>
                <a:sym typeface="Montserrat-Regular" charset="0"/>
              </a:rPr>
              <a:t>DM</a:t>
            </a:r>
            <a:r>
              <a:rPr lang="zh-TW" altLang="en-US" sz="3000" b="1" dirty="0">
                <a:solidFill>
                  <a:schemeClr val="bg1"/>
                </a:solidFill>
                <a:latin typeface="+mj-lt"/>
                <a:ea typeface="Lato Black" charset="0"/>
                <a:cs typeface="Lato Black" charset="0"/>
                <a:sym typeface="Montserrat-Regular" charset="0"/>
              </a:rPr>
              <a:t>設計</a:t>
            </a:r>
            <a:endParaRPr lang="en-US" sz="3000" b="1" dirty="0">
              <a:solidFill>
                <a:schemeClr val="bg1"/>
              </a:solidFill>
              <a:latin typeface="+mj-lt"/>
              <a:ea typeface="Lato Black" charset="0"/>
              <a:cs typeface="Lato Black" charset="0"/>
              <a:sym typeface="Montserrat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510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版面配置區 5">
            <a:extLst>
              <a:ext uri="{FF2B5EF4-FFF2-40B4-BE49-F238E27FC236}">
                <a16:creationId xmlns:a16="http://schemas.microsoft.com/office/drawing/2014/main" id="{4CEA965C-1A46-653D-4545-CA085E444C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500" b="12500"/>
          <a:stretch>
            <a:fillRect/>
          </a:stretch>
        </p:blipFill>
        <p:spPr/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918EEA0-915E-4239-BCAF-1E5908C717D4}"/>
              </a:ext>
            </a:extLst>
          </p:cNvPr>
          <p:cNvSpPr/>
          <p:nvPr/>
        </p:nvSpPr>
        <p:spPr>
          <a:xfrm>
            <a:off x="0" y="2152650"/>
            <a:ext cx="12192000" cy="2552700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2D2FF1C-826A-45A4-9EA4-CED288E6545B}"/>
              </a:ext>
            </a:extLst>
          </p:cNvPr>
          <p:cNvGrpSpPr/>
          <p:nvPr/>
        </p:nvGrpSpPr>
        <p:grpSpPr>
          <a:xfrm>
            <a:off x="3449413" y="2900329"/>
            <a:ext cx="5293173" cy="1149675"/>
            <a:chOff x="3449413" y="2972025"/>
            <a:chExt cx="5293173" cy="114967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1FDD9D-D01E-4AB0-A0F9-F0020B7F9217}"/>
                </a:ext>
              </a:extLst>
            </p:cNvPr>
            <p:cNvSpPr txBox="1"/>
            <p:nvPr/>
          </p:nvSpPr>
          <p:spPr>
            <a:xfrm>
              <a:off x="3449413" y="2972025"/>
              <a:ext cx="529317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4000" spc="6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網站架構</a:t>
              </a:r>
              <a:endParaRPr lang="en-US" sz="4000" spc="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6F0530-112C-48F0-A264-87C8268820E8}"/>
                </a:ext>
              </a:extLst>
            </p:cNvPr>
            <p:cNvSpPr txBox="1"/>
            <p:nvPr/>
          </p:nvSpPr>
          <p:spPr>
            <a:xfrm>
              <a:off x="4057650" y="3783146"/>
              <a:ext cx="40767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7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Introduce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4296238"/>
      </p:ext>
    </p:extLst>
  </p:cSld>
  <p:clrMapOvr>
    <a:masterClrMapping/>
  </p:clrMapOvr>
</p:sld>
</file>

<file path=ppt/theme/theme1.xml><?xml version="1.0" encoding="utf-8"?>
<a:theme xmlns:a="http://schemas.openxmlformats.org/drawingml/2006/main" name="Digit - Multi 1 - Bright">
  <a:themeElements>
    <a:clrScheme name="藍綠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Montserrat - Digit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>
            <a:alpha val="5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igit - Multi 1 - Bright" id="{1EED83A8-EBEE-4595-BF05-49EE0B6BAEB2}" vid="{B438FD33-41AA-434C-8FF8-841AA7F524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Digit - Multi 1 - Bright</Template>
  <TotalTime>33415</TotalTime>
  <Words>345</Words>
  <Application>Microsoft Office PowerPoint</Application>
  <PresentationFormat>寬螢幕</PresentationFormat>
  <Paragraphs>73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6" baseType="lpstr">
      <vt:lpstr>Gill Sans</vt:lpstr>
      <vt:lpstr>Montserrat </vt:lpstr>
      <vt:lpstr>微軟正黑體</vt:lpstr>
      <vt:lpstr>微軟正黑體 Light</vt:lpstr>
      <vt:lpstr>Arial</vt:lpstr>
      <vt:lpstr>Calibri</vt:lpstr>
      <vt:lpstr>Montserrat</vt:lpstr>
      <vt:lpstr>Montserrat Light</vt:lpstr>
      <vt:lpstr>Wingdings</vt:lpstr>
      <vt:lpstr>Digit - Multi 1 - Bright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Keira Ginger</cp:lastModifiedBy>
  <cp:revision>5282</cp:revision>
  <dcterms:created xsi:type="dcterms:W3CDTF">2015-09-24T05:44:04Z</dcterms:created>
  <dcterms:modified xsi:type="dcterms:W3CDTF">2022-06-01T10:23:09Z</dcterms:modified>
</cp:coreProperties>
</file>